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8062664" cy="5472607"/>
          </a:xfrm>
        </p:spPr>
        <p:txBody>
          <a:bodyPr>
            <a:normAutofit/>
          </a:bodyPr>
          <a:lstStyle/>
          <a:p>
            <a:r>
              <a:rPr lang="ru-RU" dirty="0" smtClean="0"/>
              <a:t>Чем славится Воронежский</a:t>
            </a:r>
            <a:br>
              <a:rPr lang="ru-RU" dirty="0" smtClean="0"/>
            </a:br>
            <a:r>
              <a:rPr lang="ru-RU" dirty="0" smtClean="0"/>
              <a:t> край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Соколова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Ирина Николаевна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26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4176464" cy="563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Воронежская матрешка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Матрешка – деревянная игрушка, ставшая символом нашей страны и одним из	самых любимых сувениров. Во второй половине 1960-х годов – в нашем крае появилась своя, воронежская матрешка. «Форма воронежской матрешки напоминает пасхальное яйцо. На голове матрешки - большой ситцевый красный с яркими цветами платок. Черная понева (юбка) матрешки, прорисованная красными линиями, образующими клетки, символизирует чернозем и земельные наделы. Таким образом, абсолютно все детали одежды и аксессуары взяты от воронежского народного костюма».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4032448" cy="4453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5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3384376" cy="51125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92696"/>
            <a:ext cx="4824536" cy="531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Художественные промыслы Воронежской области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Воронежская	земля издавна славилась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своими	мастерами.	Наиболее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распространённой была ручная вышивка: она украшала одежду, полотенца,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скатерти, покрывала,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ковры, кисеты, сумочки.                		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Далеко за пределами области был известен промысел 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пуховых платков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на территории современных Новохоперского,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Поворинского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Грибановского районов. </a:t>
            </a:r>
            <a:r>
              <a:rPr lang="ru-RU" i="1" dirty="0" err="1">
                <a:latin typeface="Times New Roman"/>
                <a:ea typeface="Calibri"/>
                <a:cs typeface="Times New Roman"/>
              </a:rPr>
              <a:t>Ковроделием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 и художественным ткачеством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славились села Павловского,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Острогожского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Богучарского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Рамонского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Бобровского, Новохоперского,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Бутурлиновского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районов.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24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8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6178"/>
            <a:ext cx="2952328" cy="2883142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6178"/>
            <a:ext cx="3121051" cy="2739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4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09963"/>
            <a:ext cx="2880320" cy="2143631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3096344" cy="216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8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f682_3a42a158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563244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692696"/>
            <a:ext cx="4104456" cy="466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Воронеж-колыбель русского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флота.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Немногим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более века спустя Воронежу было суждено сыграть особую роль в формировании новой, петровской России. В декабре 1695 года боярская Дума утвердила царский Указ «О строительстве в Воронеже флота российского». Именно в Воронеже, за 7 лет до основания Санкт-Петербурга, под руководством великого Петра I были построены и спущены на воду первые российские военно-морские корабли, которые отправились в плавание к Черному морю.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89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4032448" cy="468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Воронежский государственный биосферный заповедник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40 км от центра области Воронежа находится Воронежский заповедник один из старейших в России, созданный  в 1927 году.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Заповедник находится в лесостепной зоне. Произрастает более 1000 видов растений. Обитают 58 видов млекопитающих 194 – птиц, 5 – рептилий, 7 – амфибий. В Красную книгу России, из обитающих в заповеднике, занесены выхухоль, змееяд, орёл-могильник, беркут.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" name="Рисунок 2" descr="http://festival.1september.ru/articles/616547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84" y="620688"/>
            <a:ext cx="4286250" cy="4760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1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.otzyv.ru/f/12/10/113691/p02081518400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1"/>
            <a:ext cx="4559821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6429" y="476671"/>
            <a:ext cx="4121555" cy="531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Рамонский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	 замок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Красивыми пейзажами и старинным замком постройки XVIII века знаменит поселок Рамонь, расположенный	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реке Воронеж.</a:t>
            </a:r>
            <a:r>
              <a:rPr lang="ru-RU" dirty="0"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По преданию, имение Рамонь было подарено императором Александром II племяннице Евгении Максимилиановне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Ольденбургской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на свадьбу. Очарованные великолепной природой – черноземными полями, прекрасными заливными лугами по берегам реки Воронеж, лесными дубравами – новые владельцы Рамони Евгения и Александр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Ольденбургские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решили возвести здесь роскошный дворец.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75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248472" cy="4248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260649"/>
            <a:ext cx="4176464" cy="62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Музей – усадьба Д.В. Веневитинова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селе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Новоживотинное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Рамонского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района находится единственная в Воронежской области дворянская усадьба. Эта усадьба - имение Веневитиновых. Когда-то усадьба состояла из кирпичного двухэтажного дома, флигеля, надворных построек и была окружена прекрасным парком, откуда открывался чудесный вид на реку Дон. В усадьбе с 1994 года открыт  литературный музей русского поэта, прозаика, критика, философа Дмитрия Владимировича Веневитинова, где сохранились его подлинные вещи, а в 2005году	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установлен памятник поэту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Музей-усадьба Д.В. Веневитинова</a:t>
            </a:r>
            <a:r>
              <a:rPr lang="ru-RU" sz="140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является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памятником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истории и архитектуры федерального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значения.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25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040560" cy="676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Костомарово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Подгоренском районе Воронежской области есть село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Костомарово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окруженное холмами и меловыми горами. Это особенное место в народе называют «Воронежским Иерусалимом». Пейзаж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Костомаровской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земли практически повторяет Голгофу в Иерусалиме* (место, где был распят Иисус Христос). Здесь сохранился самый древний в нашей стране монастырь,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основанный 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12 веке. 	 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Главная достопримечательность монастыря – Свято-Спасский собор, высеченный прямо в меловой скале. По преданию, здесь две тысячи лет назад побывал апостол Андрей Первозванный. С гор ему открылся вид, удивительно напоминавший пейзаж, открывавшийся ему с Иерусалимской Голгофы. Апостол повелел поставить на вершине одной из меловых гор каменный	крест	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 основать пещерный монастырь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7587"/>
            <a:ext cx="3810635" cy="2859405"/>
          </a:xfrm>
          <a:prstGeom prst="rect">
            <a:avLst/>
          </a:prstGeom>
          <a:noFill/>
        </p:spPr>
      </p:pic>
      <p:pic>
        <p:nvPicPr>
          <p:cNvPr id="4" name="Рисунок 3" descr="http://festival.1september.ru/articles/616547/img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97882"/>
            <a:ext cx="3810636" cy="3137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2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4896544" cy="659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Хреновской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конный завод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Село Хреновое Бобровского района, получило мировую известность благодаря тому, что в конце XVIII века, в 1776 году, граф Орлов-Чесменский основал центр по разведению орловских рысаков. Когда императрица Екатерина II пожаловала графу Орлову земли в Воронежской губернии, он решил воплотить свою мечту о новой породе и для этого построить завод, где можно было бы разместить необходимое количество лошадей и обеспечить их правильное содержание. Сегодня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Хреновской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конный завод является крупнейшим заводом в мире, разводящим орловского рысака. Кроме этой породы в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Хреновском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конном заводе разводят и отличных арабских лошадей - предков орловских рысаков. Лучшие питомцы конного завода сегодня с успехом выступают на ипподромах России.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744416" cy="2736304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12406"/>
            <a:ext cx="3744416" cy="2970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63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3672408" cy="612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Воронежский народный костюм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У каждого народа мира есть свои особенности и отличия от других: свои традиции, культура, язык, обряды, а также традиционный национальный костюм. Черты воронежского народного костюма связаны, с историей заселения края и многонациональностью проживавших здесь народов.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Так, в воронежском народном костюме обязательно присутствуют три цвета – белый, красный и черный. А черный цвет – цвет земли и покоя – считается любимым в Воронежском крае, потому что символизировал еще и чернозем.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304256" cy="4968552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80728"/>
            <a:ext cx="2376264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03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112568" cy="608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Государственный академический Воронежский русский народный хор им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К.И.Массалитинова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Летом 1942 года композитор, собиратель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народных песен	Воронежской	области Константин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Ираклиевич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Массалитинов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решил создать в селе Анна Воронежской губернии русский народный хор, пригласив в него лучших народных певиц и певцов области. В репертуаре хора были русские старинные народные песни,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исполнявшиеся	без	музыкального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сопровождения, и шуточные, свадебные, хороводные - под аккомпанемент оркестра русских народных инструментов, и частушки - под баян. За свою многолетнюю историю коллектив Воронежского русского народного хора неоднократно выезжал за рубеж и побывал с концертами более	 чем 	в 45 странах.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" name="Рисунок 2" descr="https://www.okrae.odbvrn.ru/sites/okrae.odbvrn.ru/files/usersfiles/hh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3600400" cy="2696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600399" cy="2593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8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161</TotalTime>
  <Words>442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Чем славится Воронежский  край                                 Подготовила:                                                   Соколова                                                                    Ирина Николаевна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славиться Воронежский край         Подготовила              Соколова Евгения</dc:title>
  <dc:creator>Admin</dc:creator>
  <cp:lastModifiedBy>Admin</cp:lastModifiedBy>
  <cp:revision>17</cp:revision>
  <dcterms:created xsi:type="dcterms:W3CDTF">2016-03-20T20:44:23Z</dcterms:created>
  <dcterms:modified xsi:type="dcterms:W3CDTF">2016-04-05T14:53:45Z</dcterms:modified>
</cp:coreProperties>
</file>