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7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3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9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404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0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6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6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9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8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3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9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1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E8B00B-A1DB-4F8D-9957-0E951469305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C4BD-FF9C-412A-A3D4-7ECA51411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45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ПРАВИЛА ДОРОЖНЫЕ ЗНАТЬ КАЖДОМУ ПОЛОЖЕНО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37" y="2052638"/>
            <a:ext cx="4798902" cy="4195762"/>
          </a:xfrm>
        </p:spPr>
      </p:pic>
    </p:spTree>
    <p:extLst>
      <p:ext uri="{BB962C8B-B14F-4D97-AF65-F5344CB8AC3E}">
        <p14:creationId xmlns:p14="http://schemas.microsoft.com/office/powerpoint/2010/main" val="70786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0" y="452718"/>
            <a:ext cx="8590334" cy="1020482"/>
          </a:xfrm>
        </p:spPr>
        <p:txBody>
          <a:bodyPr/>
          <a:lstStyle/>
          <a:p>
            <a:r>
              <a:rPr lang="ru-RU" dirty="0"/>
              <a:t>Папка –передвижка для родителей «Правила безопасности на дороге».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025" y="3032126"/>
            <a:ext cx="4195763" cy="31468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75" y="2850555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428105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1400" y="1066800"/>
            <a:ext cx="6832600" cy="3554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Цели: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Предупреждение дорожно- транспортного травматизма.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Закрепление знаний учащихся ПДД.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Повторение знаний дорожных знаков.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Воспитание внимательного осознанного использования ПДД в повседневной жизни.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2540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092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ЗАДАЧИ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701055" y="2909332"/>
            <a:ext cx="8825658" cy="287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1.Вспомнить значение светофора.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2.Рассказать о дорожных знаках.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3.Призвать к соблюдению правил дорожного движения.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3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88900"/>
            <a:ext cx="9606334" cy="6527800"/>
          </a:xfrm>
        </p:spPr>
      </p:pic>
    </p:spTree>
    <p:extLst>
      <p:ext uri="{BB962C8B-B14F-4D97-AF65-F5344CB8AC3E}">
        <p14:creationId xmlns:p14="http://schemas.microsoft.com/office/powerpoint/2010/main" val="373130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2400"/>
            <a:ext cx="9590089" cy="6489700"/>
          </a:xfrm>
        </p:spPr>
      </p:pic>
    </p:spTree>
    <p:extLst>
      <p:ext uri="{BB962C8B-B14F-4D97-AF65-F5344CB8AC3E}">
        <p14:creationId xmlns:p14="http://schemas.microsoft.com/office/powerpoint/2010/main" val="13312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25" y="1447800"/>
            <a:ext cx="3568275" cy="4572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54954" y="2895600"/>
            <a:ext cx="3798046" cy="3129279"/>
          </a:xfrm>
        </p:spPr>
        <p:txBody>
          <a:bodyPr/>
          <a:lstStyle/>
          <a:p>
            <a:r>
              <a:rPr lang="ru-RU" dirty="0"/>
              <a:t>Светофор нам светит красным —</a:t>
            </a:r>
            <a:br>
              <a:rPr lang="ru-RU" dirty="0"/>
            </a:br>
            <a:r>
              <a:rPr lang="ru-RU" dirty="0"/>
              <a:t>Стой! Идти нельзя, опасно.</a:t>
            </a:r>
            <a:br>
              <a:rPr lang="ru-RU" dirty="0"/>
            </a:br>
            <a:r>
              <a:rPr lang="ru-RU" dirty="0"/>
              <a:t>Жёлтый с красным вдруг зажжён —</a:t>
            </a:r>
            <a:br>
              <a:rPr lang="ru-RU" dirty="0"/>
            </a:br>
            <a:r>
              <a:rPr lang="ru-RU" dirty="0"/>
              <a:t>Мы стоим, зелёный ждём.</a:t>
            </a:r>
            <a:br>
              <a:rPr lang="ru-RU" dirty="0"/>
            </a:br>
            <a:r>
              <a:rPr lang="ru-RU" dirty="0"/>
              <a:t>По зелёному сигналу </a:t>
            </a:r>
            <a:br>
              <a:rPr lang="ru-RU" dirty="0"/>
            </a:br>
            <a:r>
              <a:rPr lang="ru-RU" dirty="0"/>
              <a:t>сразу не переходи.</a:t>
            </a:r>
            <a:br>
              <a:rPr lang="ru-RU" dirty="0"/>
            </a:br>
            <a:r>
              <a:rPr lang="ru-RU" dirty="0"/>
              <a:t>Головою влево- вправо </a:t>
            </a:r>
            <a:br>
              <a:rPr lang="ru-RU" dirty="0"/>
            </a:br>
            <a:r>
              <a:rPr lang="ru-RU" dirty="0"/>
              <a:t>перед этим покрути:</a:t>
            </a:r>
            <a:br>
              <a:rPr lang="ru-RU" dirty="0"/>
            </a:br>
            <a:r>
              <a:rPr lang="ru-RU" dirty="0"/>
              <a:t>Убедись, что слева- справа </a:t>
            </a:r>
            <a:br>
              <a:rPr lang="ru-RU" dirty="0"/>
            </a:br>
            <a:r>
              <a:rPr lang="ru-RU" dirty="0"/>
              <a:t>нету мчащихся машин,</a:t>
            </a:r>
            <a:br>
              <a:rPr lang="ru-RU" dirty="0"/>
            </a:br>
            <a:r>
              <a:rPr lang="ru-RU" dirty="0"/>
              <a:t>И тогда иди спокойно. </a:t>
            </a:r>
            <a:br>
              <a:rPr lang="ru-RU" dirty="0"/>
            </a:br>
            <a:r>
              <a:rPr lang="ru-RU" dirty="0"/>
              <a:t>Все поймут: ты стал большим.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4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3325" y="2585045"/>
            <a:ext cx="4195763" cy="314682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1513" y="2580879"/>
            <a:ext cx="4200525" cy="3150393"/>
          </a:xfrm>
        </p:spPr>
      </p:pic>
    </p:spTree>
    <p:extLst>
      <p:ext uri="{BB962C8B-B14F-4D97-AF65-F5344CB8AC3E}">
        <p14:creationId xmlns:p14="http://schemas.microsoft.com/office/powerpoint/2010/main" val="1197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3325" y="2585045"/>
            <a:ext cx="4195763" cy="314682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1513" y="2580879"/>
            <a:ext cx="4200525" cy="3150393"/>
          </a:xfrm>
        </p:spPr>
      </p:pic>
    </p:spTree>
    <p:extLst>
      <p:ext uri="{BB962C8B-B14F-4D97-AF65-F5344CB8AC3E}">
        <p14:creationId xmlns:p14="http://schemas.microsoft.com/office/powerpoint/2010/main" val="88695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3325" y="2585045"/>
            <a:ext cx="4195763" cy="314682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1513" y="2580879"/>
            <a:ext cx="4200525" cy="3150393"/>
          </a:xfrm>
        </p:spPr>
      </p:pic>
    </p:spTree>
    <p:extLst>
      <p:ext uri="{BB962C8B-B14F-4D97-AF65-F5344CB8AC3E}">
        <p14:creationId xmlns:p14="http://schemas.microsoft.com/office/powerpoint/2010/main" val="2875048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35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Ион</vt:lpstr>
      <vt:lpstr>ПРАВИЛА ДОРОЖНЫЕ ЗНАТЬ КАЖДОМУ ПОЛОЖЕНО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Папка –передвижка для родителей «Правила безопасности на дороге».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ДОРОЖНЫЕ ЗНАТЬ КАЖДОМУ ПОЛОЖЕНО</dc:title>
  <dc:creator>User</dc:creator>
  <cp:lastModifiedBy>User</cp:lastModifiedBy>
  <cp:revision>5</cp:revision>
  <dcterms:created xsi:type="dcterms:W3CDTF">2021-09-23T17:23:06Z</dcterms:created>
  <dcterms:modified xsi:type="dcterms:W3CDTF">2021-09-23T17:58:23Z</dcterms:modified>
</cp:coreProperties>
</file>