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283" r:id="rId3"/>
    <p:sldId id="257" r:id="rId4"/>
    <p:sldId id="258" r:id="rId5"/>
    <p:sldId id="259" r:id="rId6"/>
    <p:sldId id="274" r:id="rId7"/>
    <p:sldId id="272" r:id="rId8"/>
    <p:sldId id="275" r:id="rId9"/>
    <p:sldId id="273" r:id="rId10"/>
    <p:sldId id="276" r:id="rId11"/>
    <p:sldId id="277" r:id="rId12"/>
    <p:sldId id="264" r:id="rId13"/>
    <p:sldId id="278" r:id="rId14"/>
    <p:sldId id="270" r:id="rId15"/>
    <p:sldId id="269" r:id="rId16"/>
    <p:sldId id="265" r:id="rId17"/>
    <p:sldId id="279" r:id="rId18"/>
    <p:sldId id="280" r:id="rId19"/>
    <p:sldId id="281" r:id="rId20"/>
    <p:sldId id="282" r:id="rId21"/>
    <p:sldId id="268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99C747-D3A3-46CD-B141-92A52F642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9CE4-66D8-49CD-9BED-A126F04AC35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9C747-D3A3-46CD-B141-92A52F642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B39CE4-66D8-49CD-9BED-A126F04AC350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99C747-D3A3-46CD-B141-92A52F642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64502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Краткосрочный проект</a:t>
            </a:r>
            <a:br>
              <a:rPr lang="ru-RU" sz="4000" dirty="0" smtClean="0"/>
            </a:br>
            <a:r>
              <a:rPr lang="ru-RU" sz="4000" dirty="0" smtClean="0">
                <a:solidFill>
                  <a:srgbClr val="33CCFF"/>
                </a:solidFill>
              </a:rPr>
              <a:t>«</a:t>
            </a:r>
            <a:r>
              <a:rPr lang="ru-RU" sz="4400" dirty="0" smtClean="0">
                <a:solidFill>
                  <a:srgbClr val="33CCFF"/>
                </a:solidFill>
              </a:rPr>
              <a:t>Н</a:t>
            </a:r>
            <a:r>
              <a:rPr lang="ru-RU" sz="4000" dirty="0" smtClean="0">
                <a:solidFill>
                  <a:srgbClr val="33CCFF"/>
                </a:solidFill>
              </a:rPr>
              <a:t>ОВОГОДНИЕ ИГРУШКИ»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1600" dirty="0" smtClean="0"/>
              <a:t>Участники: воспитанники группы </a:t>
            </a:r>
            <a:r>
              <a:rPr lang="ru-RU" sz="1600" dirty="0" smtClean="0"/>
              <a:t>№</a:t>
            </a:r>
            <a:r>
              <a:rPr lang="ru-RU" sz="1600" dirty="0" smtClean="0"/>
              <a:t>2</a:t>
            </a:r>
            <a:r>
              <a:rPr lang="ru-RU" sz="2200" dirty="0" smtClean="0"/>
              <a:t>, </a:t>
            </a:r>
            <a:r>
              <a:rPr lang="ru-RU" sz="1600" dirty="0" smtClean="0"/>
              <a:t>воспитатели, родители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dirty="0" smtClean="0"/>
              <a:t>Вид проекта –творческий</a:t>
            </a:r>
            <a:r>
              <a:rPr lang="ru-RU" sz="1600" dirty="0" smtClean="0"/>
              <a:t>,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smtClean="0"/>
              <a:t>подготовили и провели воспитатели:  Петренко Е. И. , </a:t>
            </a:r>
            <a:r>
              <a:rPr lang="ru-RU" sz="1600" dirty="0" err="1" smtClean="0"/>
              <a:t>Бакалова</a:t>
            </a:r>
            <a:r>
              <a:rPr lang="ru-RU" sz="1600" dirty="0" smtClean="0"/>
              <a:t> Н. Н.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08012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Декабрь- </a:t>
            </a:r>
            <a:r>
              <a:rPr lang="ru-RU" sz="1400" dirty="0" smtClean="0"/>
              <a:t>январь </a:t>
            </a:r>
            <a:r>
              <a:rPr lang="ru-RU" sz="1400" dirty="0" smtClean="0">
                <a:solidFill>
                  <a:schemeClr val="tx1"/>
                </a:solidFill>
              </a:rPr>
              <a:t>2022 -2023 ( с 25 декабря по 14 </a:t>
            </a:r>
            <a:r>
              <a:rPr lang="ru-RU" sz="1400" dirty="0" smtClean="0"/>
              <a:t>января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38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Бумажная гирлянда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12776"/>
            <a:ext cx="4416000" cy="3312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246517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что получилось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xmlns="" val="1157192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Объемная елочка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340768"/>
            <a:ext cx="4656000" cy="3492000"/>
          </a:xfrm>
        </p:spPr>
      </p:pic>
    </p:spTree>
    <p:extLst>
      <p:ext uri="{BB962C8B-B14F-4D97-AF65-F5344CB8AC3E}">
        <p14:creationId xmlns:p14="http://schemas.microsoft.com/office/powerpoint/2010/main" xmlns="" val="230863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крашаем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xmlns="" val="4080677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 лесу родилась елочка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xmlns="" val="170950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Ангел на Рождество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155013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6610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Рождественская елка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6303" y="1600200"/>
            <a:ext cx="3531393" cy="4708525"/>
          </a:xfrm>
        </p:spPr>
      </p:pic>
    </p:spTree>
    <p:extLst>
      <p:ext uri="{BB962C8B-B14F-4D97-AF65-F5344CB8AC3E}">
        <p14:creationId xmlns:p14="http://schemas.microsoft.com/office/powerpoint/2010/main" xmlns="" val="194543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Новогоднее печенье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xmlns="" val="3778005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458416"/>
          </a:xfrm>
        </p:spPr>
        <p:txBody>
          <a:bodyPr/>
          <a:lstStyle/>
          <a:p>
            <a:r>
              <a:rPr lang="ru-RU" dirty="0" smtClean="0"/>
              <a:t>Съедобные украшения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6303" y="1600200"/>
            <a:ext cx="3531393" cy="4708525"/>
          </a:xfrm>
        </p:spPr>
      </p:pic>
    </p:spTree>
    <p:extLst>
      <p:ext uri="{BB962C8B-B14F-4D97-AF65-F5344CB8AC3E}">
        <p14:creationId xmlns:p14="http://schemas.microsoft.com/office/powerpoint/2010/main" xmlns="" val="3980524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Игрушки сделанные совместно с родителями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6303" y="1600200"/>
            <a:ext cx="3531393" cy="4708525"/>
          </a:xfrm>
        </p:spPr>
      </p:pic>
    </p:spTree>
    <p:extLst>
      <p:ext uri="{BB962C8B-B14F-4D97-AF65-F5344CB8AC3E}">
        <p14:creationId xmlns:p14="http://schemas.microsoft.com/office/powerpoint/2010/main" xmlns="" val="396665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27" y="0"/>
            <a:ext cx="9094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294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Выставка «Новогодняя игрушка на елку»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xmlns="" val="111062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60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С новым годом!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836712"/>
            <a:ext cx="8280920" cy="5760640"/>
          </a:xfrm>
        </p:spPr>
      </p:pic>
    </p:spTree>
    <p:extLst>
      <p:ext uri="{BB962C8B-B14F-4D97-AF65-F5344CB8AC3E}">
        <p14:creationId xmlns:p14="http://schemas.microsoft.com/office/powerpoint/2010/main" xmlns="" val="306710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466728" cy="157177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Цель проекта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> </a:t>
            </a:r>
            <a:r>
              <a:rPr lang="ru-RU" sz="1800" dirty="0"/>
              <a:t>К Новому году украсить группу, ёлку </a:t>
            </a:r>
            <a:r>
              <a:rPr lang="ru-RU" sz="1800" dirty="0" err="1" smtClean="0"/>
              <a:t>игруш-ками</a:t>
            </a:r>
            <a:r>
              <a:rPr lang="ru-RU" sz="1800" dirty="0" smtClean="0"/>
              <a:t> </a:t>
            </a:r>
            <a:r>
              <a:rPr lang="ru-RU" sz="1800" dirty="0"/>
              <a:t>сделанными руками </a:t>
            </a:r>
            <a:r>
              <a:rPr lang="ru-RU" sz="1800" dirty="0" err="1" smtClean="0"/>
              <a:t>вос-питанников</a:t>
            </a:r>
            <a:r>
              <a:rPr lang="ru-RU" sz="1800" dirty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endParaRPr lang="ru-RU" sz="13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106688" cy="4785395"/>
          </a:xfrm>
        </p:spPr>
        <p:txBody>
          <a:bodyPr>
            <a:normAutofit fontScale="70000" lnSpcReduction="20000"/>
          </a:bodyPr>
          <a:lstStyle/>
          <a:p>
            <a:r>
              <a:rPr lang="ru-RU" sz="2300" b="1" dirty="0" smtClean="0"/>
              <a:t>Задачи проекта:</a:t>
            </a:r>
          </a:p>
          <a:p>
            <a:r>
              <a:rPr lang="ru-RU" sz="2300" dirty="0" smtClean="0"/>
              <a:t>-дать </a:t>
            </a:r>
            <a:r>
              <a:rPr lang="ru-RU" sz="2300" dirty="0"/>
              <a:t>детям представление об истории возникновения праздника в нашей стране, его </a:t>
            </a:r>
            <a:r>
              <a:rPr lang="ru-RU" sz="2300" dirty="0" smtClean="0"/>
              <a:t>традициями</a:t>
            </a:r>
            <a:r>
              <a:rPr lang="ru-RU" sz="2300" dirty="0"/>
              <a:t>;</a:t>
            </a:r>
            <a:endParaRPr lang="ru-RU" sz="2300" dirty="0" smtClean="0"/>
          </a:p>
          <a:p>
            <a:r>
              <a:rPr lang="ru-RU" sz="2300" dirty="0" smtClean="0"/>
              <a:t>- формировать </a:t>
            </a:r>
            <a:r>
              <a:rPr lang="ru-RU" sz="2300" dirty="0"/>
              <a:t>у детей социально-духовные качества через организацию разных видов </a:t>
            </a:r>
            <a:r>
              <a:rPr lang="ru-RU" sz="2300" dirty="0" smtClean="0"/>
              <a:t>деятельности</a:t>
            </a:r>
            <a:r>
              <a:rPr lang="ru-RU" sz="2300" dirty="0"/>
              <a:t>;</a:t>
            </a:r>
            <a:endParaRPr lang="ru-RU" sz="2300" dirty="0" smtClean="0"/>
          </a:p>
          <a:p>
            <a:r>
              <a:rPr lang="ru-RU" sz="2300" dirty="0" smtClean="0"/>
              <a:t>- формирование  </a:t>
            </a:r>
            <a:r>
              <a:rPr lang="ru-RU" sz="2300" dirty="0"/>
              <a:t>коммуникативных навыков детей, умений поддерживать доброжелательные отношения между детьми в совместной </a:t>
            </a:r>
            <a:r>
              <a:rPr lang="ru-RU" sz="2300" dirty="0" smtClean="0"/>
              <a:t>деятельности</a:t>
            </a:r>
            <a:r>
              <a:rPr lang="ru-RU" sz="2300" dirty="0"/>
              <a:t>;</a:t>
            </a:r>
            <a:endParaRPr lang="ru-RU" sz="2300" dirty="0" smtClean="0"/>
          </a:p>
          <a:p>
            <a:r>
              <a:rPr lang="ru-RU" sz="2300" dirty="0" smtClean="0"/>
              <a:t>- развитие </a:t>
            </a:r>
            <a:r>
              <a:rPr lang="ru-RU" sz="2300" dirty="0"/>
              <a:t>фантазии, </a:t>
            </a:r>
            <a:r>
              <a:rPr lang="ru-RU" sz="2300" dirty="0" smtClean="0"/>
              <a:t>творческих способностей детей;</a:t>
            </a:r>
            <a:endParaRPr lang="ru-RU" sz="2300" dirty="0"/>
          </a:p>
          <a:p>
            <a:r>
              <a:rPr lang="ru-RU" sz="2300" dirty="0" smtClean="0"/>
              <a:t>- способствовать </a:t>
            </a:r>
            <a:r>
              <a:rPr lang="ru-RU" sz="2300" dirty="0"/>
              <a:t>активному вовлечению родителей в совместную деятельность с ребёнком в условиях семьи и детского сада.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Предполагаемый результат:</a:t>
            </a:r>
          </a:p>
          <a:p>
            <a:r>
              <a:rPr lang="ru-RU" sz="2000" dirty="0" smtClean="0"/>
              <a:t>Расширение </a:t>
            </a:r>
            <a:r>
              <a:rPr lang="ru-RU" sz="2000" dirty="0"/>
              <a:t>кругозора детей в области истории Новогоднего праздника.</a:t>
            </a:r>
          </a:p>
          <a:p>
            <a:r>
              <a:rPr lang="ru-RU" sz="2000" dirty="0"/>
              <a:t>Развитие интереса детей к поисковой деятельности.</a:t>
            </a:r>
          </a:p>
          <a:p>
            <a:r>
              <a:rPr lang="ru-RU" sz="2000" dirty="0"/>
              <a:t>Вовлечение родителей в педагогический процесс, укрепление заинтересованности родителей в сотрудничестве с воспитателем и детьми.</a:t>
            </a:r>
          </a:p>
          <a:p>
            <a:r>
              <a:rPr lang="ru-RU" sz="2000" dirty="0" smtClean="0"/>
              <a:t>Развитие </a:t>
            </a:r>
            <a:r>
              <a:rPr lang="ru-RU" sz="2000" dirty="0"/>
              <a:t>у детей художественного творчества, эстетического восприятия, речевой активности в разных видах деятельности.</a:t>
            </a:r>
          </a:p>
          <a:p>
            <a:r>
              <a:rPr lang="ru-RU" sz="2000" dirty="0"/>
              <a:t>Проявление доброты к окружающим и </a:t>
            </a:r>
            <a:r>
              <a:rPr lang="ru-RU" sz="2000" dirty="0" smtClean="0"/>
              <a:t>бережного </a:t>
            </a:r>
            <a:r>
              <a:rPr lang="ru-RU" sz="2000" dirty="0"/>
              <a:t>отношения к игрушкам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Выход проекта с использованием результатов продуктивной деятельности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71178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Этапы проекта.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1.Организационный этап:</a:t>
            </a:r>
          </a:p>
          <a:p>
            <a:r>
              <a:rPr lang="ru-RU" sz="1600" dirty="0"/>
              <a:t>- подбор материала, методической литературы, информации по темам «История возникновения праздника», «Как отмечают Новый год в разных странах?», «Технология изготовления игрушки».</a:t>
            </a:r>
          </a:p>
          <a:p>
            <a:r>
              <a:rPr lang="ru-RU" sz="1600" dirty="0"/>
              <a:t>-</a:t>
            </a:r>
            <a:r>
              <a:rPr lang="ru-RU" sz="1600" dirty="0" smtClean="0"/>
              <a:t>участие детей </a:t>
            </a:r>
            <a:r>
              <a:rPr lang="ru-RU" sz="1600" dirty="0"/>
              <a:t>в тематических беседах «Как отмечают праздник в твоей семье?», «Кто и как мастерил елочные игрушки?», «Чем можно украсить елку?». Рассматривание иллюстраций «Новогодние игрушки».</a:t>
            </a:r>
          </a:p>
          <a:p>
            <a:r>
              <a:rPr lang="ru-RU" sz="1600" dirty="0"/>
              <a:t>Действия родителей: подбор материала, информации по темам «Как отмечали новогодний праздник в старину?», «История возникновения елочной игрушки».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2</a:t>
            </a:r>
            <a:r>
              <a:rPr lang="ru-RU" sz="2400" dirty="0" smtClean="0">
                <a:solidFill>
                  <a:srgbClr val="C00000"/>
                </a:solidFill>
              </a:rPr>
              <a:t>. Практический этап: </a:t>
            </a:r>
          </a:p>
          <a:p>
            <a:pPr marL="0" indent="0">
              <a:buNone/>
            </a:pPr>
            <a:r>
              <a:rPr lang="ru-RU" sz="2400" dirty="0" smtClean="0">
                <a:latin typeface="+mj-lt"/>
              </a:rPr>
              <a:t>-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проведение 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занятий с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детьми ,совместная 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работа по изготовлению новогодних игрушек и открыток. Разучивание стихов, песен и танцев на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праздник;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- проведение 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новогоднего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праздника;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-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чтение художествен литературы;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- прослушивание 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и разучивание новогодних детских песен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. Разучивание 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новогодних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стихов;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-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русские 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народные подвижные игры: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«Два Мороза», «Снежная баба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»;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/>
            </a:r>
            <a:br>
              <a:rPr lang="ru-RU" sz="1600" dirty="0">
                <a:solidFill>
                  <a:schemeClr val="tx1">
                    <a:lumMod val="95000"/>
                  </a:schemeClr>
                </a:solidFill>
                <a:latin typeface="+mj-lt"/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- беседа:  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«Правила поведения пожарной безопасности в новогодний праздник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». 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Использование 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петард и фейерверков;</a:t>
            </a:r>
            <a:endParaRPr lang="ru-RU" sz="16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- совместная 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творческая работа родителей и детей «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Новогодняя 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игрушка на ёлку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».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- просмотр 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вместе с детьми мультфильмов на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но-</a:t>
            </a:r>
          </a:p>
          <a:p>
            <a:pPr marL="0" indent="0">
              <a:buNone/>
            </a:pPr>
            <a:r>
              <a:rPr lang="ru-RU" sz="1600" dirty="0" err="1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вогоднюю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 тему;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-выпечка печенья для украшения елки.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49382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Заключительный этап: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-выставки  </a:t>
            </a:r>
            <a:r>
              <a:rPr lang="ru-RU" dirty="0"/>
              <a:t>творческих работ </a:t>
            </a:r>
            <a:r>
              <a:rPr lang="ru-RU" dirty="0" smtClean="0"/>
              <a:t>детей;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оформление елки игрушками </a:t>
            </a:r>
            <a:r>
              <a:rPr lang="ru-RU" dirty="0"/>
              <a:t>сделанными руками </a:t>
            </a:r>
            <a:r>
              <a:rPr lang="ru-RU" dirty="0" smtClean="0"/>
              <a:t>детей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-проведение выставки </a:t>
            </a:r>
            <a:r>
              <a:rPr lang="ru-RU" dirty="0"/>
              <a:t>«Новогодняя игрушка на ёлку</a:t>
            </a:r>
            <a:r>
              <a:rPr lang="ru-RU" dirty="0" smtClean="0"/>
              <a:t>»;</a:t>
            </a:r>
          </a:p>
          <a:p>
            <a:pPr marL="0" indent="0">
              <a:buNone/>
            </a:pPr>
            <a:r>
              <a:rPr lang="ru-RU" dirty="0" smtClean="0"/>
              <a:t>- выпечка печенья для украшения елки;</a:t>
            </a:r>
          </a:p>
          <a:p>
            <a:pPr marL="0" indent="0">
              <a:buNone/>
            </a:pPr>
            <a:r>
              <a:rPr lang="ru-RU" dirty="0"/>
              <a:t>- проведение новогоднего </a:t>
            </a:r>
            <a:r>
              <a:rPr lang="ru-RU" dirty="0" smtClean="0"/>
              <a:t>праздника.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302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Изготовление открытки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988840"/>
            <a:ext cx="4608000" cy="3456000"/>
          </a:xfrm>
        </p:spPr>
      </p:pic>
    </p:spTree>
    <p:extLst>
      <p:ext uri="{BB962C8B-B14F-4D97-AF65-F5344CB8AC3E}">
        <p14:creationId xmlns:p14="http://schemas.microsoft.com/office/powerpoint/2010/main" xmlns="" val="237471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Новогодняя открытка «Елочка»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xmlns="" val="349015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Новогодний шарик. </a:t>
            </a:r>
            <a:r>
              <a:rPr lang="ru-RU" dirty="0" err="1" smtClean="0"/>
              <a:t>Пластилинография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xmlns="" val="361194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Новогодние шары своими руками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xmlns="" val="23635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355</TotalTime>
  <Words>403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 Краткосрочный проект «НОВОГОДНИЕ ИГРУШКИ» Участники: воспитанники группы №2, воспитатели, родители  Вид проекта –творческий,  подготовили и провели воспитатели:  Петренко Е. И. , Бакалова Н. Н. </vt:lpstr>
      <vt:lpstr>Слайд 2</vt:lpstr>
      <vt:lpstr>       Цель проекта: К Новому году украсить группу, ёлку игруш-ками сделанными руками вос-питанников.    </vt:lpstr>
      <vt:lpstr>Этапы проекта.</vt:lpstr>
      <vt:lpstr>Заключительный этап:</vt:lpstr>
      <vt:lpstr>Изготовление открытки</vt:lpstr>
      <vt:lpstr>Новогодняя открытка «Елочка»</vt:lpstr>
      <vt:lpstr>Новогодний шарик. Пластилинография.</vt:lpstr>
      <vt:lpstr>Новогодние шары своими руками</vt:lpstr>
      <vt:lpstr>Бумажная гирлянда</vt:lpstr>
      <vt:lpstr>Вот что получилось</vt:lpstr>
      <vt:lpstr>Объемная елочка</vt:lpstr>
      <vt:lpstr>Украшаем</vt:lpstr>
      <vt:lpstr>В лесу родилась елочка</vt:lpstr>
      <vt:lpstr>Ангел на Рождество</vt:lpstr>
      <vt:lpstr>Рождественская елка</vt:lpstr>
      <vt:lpstr>Новогоднее печенье</vt:lpstr>
      <vt:lpstr>Съедобные украшения</vt:lpstr>
      <vt:lpstr>Игрушки сделанные совместно с родителями</vt:lpstr>
      <vt:lpstr>Выставка «Новогодняя игрушка на елку»</vt:lpstr>
      <vt:lpstr>Слайд 21</vt:lpstr>
      <vt:lpstr>С новым годом!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ret</cp:lastModifiedBy>
  <cp:revision>38</cp:revision>
  <dcterms:created xsi:type="dcterms:W3CDTF">2018-12-03T18:46:36Z</dcterms:created>
  <dcterms:modified xsi:type="dcterms:W3CDTF">2023-02-03T11:34:52Z</dcterms:modified>
</cp:coreProperties>
</file>