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" d="100"/>
          <a:sy n="10" d="100"/>
        </p:scale>
        <p:origin x="-126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три медведя\120621264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24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три медведя\120621274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0"/>
            <a:ext cx="4579434" cy="686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4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три медведя\120621265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31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три медведя\120621266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47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три медведя\120621268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044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5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три медведя\120621269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28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три медведя\120621270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94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три медведя\120621271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30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три медведя\120621272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05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три медведя\120621273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23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DNS</dc:creator>
  <cp:lastModifiedBy>DNS</cp:lastModifiedBy>
  <cp:revision>1</cp:revision>
  <dcterms:created xsi:type="dcterms:W3CDTF">2018-11-07T04:07:30Z</dcterms:created>
  <dcterms:modified xsi:type="dcterms:W3CDTF">2018-11-07T04:15:00Z</dcterms:modified>
</cp:coreProperties>
</file>