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ри медведя\12062126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три медведя\12062127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79434" cy="6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ри медведя\12062126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ри медведя\12062126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три медведя\12062126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три медведя\12062126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три медведя\120621270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три медведя\12062127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три медведя\120621272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три медведя\12062127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</cp:revision>
  <dcterms:created xsi:type="dcterms:W3CDTF">2018-11-07T04:07:30Z</dcterms:created>
  <dcterms:modified xsi:type="dcterms:W3CDTF">2018-11-07T04:15:00Z</dcterms:modified>
</cp:coreProperties>
</file>