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C6800-D6E1-4680-A653-F093BD605FC6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B407E-1214-4247-A3DD-F76279F032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3443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C6800-D6E1-4680-A653-F093BD605FC6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B407E-1214-4247-A3DD-F76279F032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994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C6800-D6E1-4680-A653-F093BD605FC6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B407E-1214-4247-A3DD-F76279F032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5128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C6800-D6E1-4680-A653-F093BD605FC6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B407E-1214-4247-A3DD-F76279F032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567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C6800-D6E1-4680-A653-F093BD605FC6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B407E-1214-4247-A3DD-F76279F032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2831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C6800-D6E1-4680-A653-F093BD605FC6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B407E-1214-4247-A3DD-F76279F032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1915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C6800-D6E1-4680-A653-F093BD605FC6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B407E-1214-4247-A3DD-F76279F032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1533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C6800-D6E1-4680-A653-F093BD605FC6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B407E-1214-4247-A3DD-F76279F032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657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C6800-D6E1-4680-A653-F093BD605FC6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B407E-1214-4247-A3DD-F76279F032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147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C6800-D6E1-4680-A653-F093BD605FC6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B407E-1214-4247-A3DD-F76279F032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891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C6800-D6E1-4680-A653-F093BD605FC6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B407E-1214-4247-A3DD-F76279F032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996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9C6800-D6E1-4680-A653-F093BD605FC6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3B407E-1214-4247-A3DD-F76279F0327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9471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jpeg"/><Relationship Id="rId18" Type="http://schemas.openxmlformats.org/officeDocument/2006/relationships/image" Target="../media/image22.png"/><Relationship Id="rId3" Type="http://schemas.openxmlformats.org/officeDocument/2006/relationships/image" Target="../media/image7.png"/><Relationship Id="rId21" Type="http://schemas.openxmlformats.org/officeDocument/2006/relationships/image" Target="../media/image25.png"/><Relationship Id="rId7" Type="http://schemas.openxmlformats.org/officeDocument/2006/relationships/image" Target="../media/image11.png"/><Relationship Id="rId12" Type="http://schemas.openxmlformats.org/officeDocument/2006/relationships/image" Target="../media/image16.jpg"/><Relationship Id="rId17" Type="http://schemas.openxmlformats.org/officeDocument/2006/relationships/image" Target="../media/image21.png"/><Relationship Id="rId2" Type="http://schemas.openxmlformats.org/officeDocument/2006/relationships/image" Target="../media/image6.jpeg"/><Relationship Id="rId16" Type="http://schemas.openxmlformats.org/officeDocument/2006/relationships/image" Target="../media/image20.jpeg"/><Relationship Id="rId20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5" Type="http://schemas.openxmlformats.org/officeDocument/2006/relationships/image" Target="../media/image19.png"/><Relationship Id="rId10" Type="http://schemas.openxmlformats.org/officeDocument/2006/relationships/image" Target="../media/image14.jpeg"/><Relationship Id="rId19" Type="http://schemas.openxmlformats.org/officeDocument/2006/relationships/image" Target="../media/image23.png"/><Relationship Id="rId4" Type="http://schemas.openxmlformats.org/officeDocument/2006/relationships/image" Target="../media/image8.jpeg"/><Relationship Id="rId9" Type="http://schemas.openxmlformats.org/officeDocument/2006/relationships/image" Target="../media/image13.jpeg"/><Relationship Id="rId14" Type="http://schemas.openxmlformats.org/officeDocument/2006/relationships/image" Target="../media/image18.png"/><Relationship Id="rId22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g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228600" y="1122363"/>
            <a:ext cx="11849100" cy="909637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Book Antiqua" panose="02040602050305030304" pitchFamily="18" charset="0"/>
              </a:rPr>
              <a:t>Акция «Покормите птиц зимой»</a:t>
            </a:r>
            <a:endParaRPr lang="ru-RU" b="1" dirty="0">
              <a:solidFill>
                <a:srgbClr val="FFFF00"/>
              </a:solidFill>
              <a:latin typeface="Book Antiqua" panose="02040602050305030304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355600" y="2286000"/>
            <a:ext cx="11442700" cy="4343400"/>
          </a:xfrm>
        </p:spPr>
        <p:txBody>
          <a:bodyPr>
            <a:normAutofit/>
          </a:bodyPr>
          <a:lstStyle/>
          <a:p>
            <a:r>
              <a:rPr lang="ru-RU" sz="3600" i="1" dirty="0" smtClean="0"/>
              <a:t>МБДОУ «Детский сад общеразвивающего вида № 144»</a:t>
            </a:r>
          </a:p>
          <a:p>
            <a:r>
              <a:rPr lang="ru-RU" sz="3600" i="1" dirty="0" smtClean="0"/>
              <a:t>Средняя группа № 13 (5 лет)</a:t>
            </a:r>
          </a:p>
          <a:p>
            <a:r>
              <a:rPr lang="ru-RU" sz="3600" i="1" dirty="0" smtClean="0"/>
              <a:t>Воспитатели: </a:t>
            </a:r>
            <a:r>
              <a:rPr lang="ru-RU" sz="3600" i="1" dirty="0"/>
              <a:t>К</a:t>
            </a:r>
            <a:r>
              <a:rPr lang="ru-RU" sz="3600" i="1" dirty="0" smtClean="0"/>
              <a:t>озлова Людмила Константиновна</a:t>
            </a:r>
          </a:p>
          <a:p>
            <a:r>
              <a:rPr lang="ru-RU" sz="3600" i="1" dirty="0" err="1" smtClean="0"/>
              <a:t>Скибитская</a:t>
            </a:r>
            <a:r>
              <a:rPr lang="ru-RU" sz="3600" i="1" dirty="0" smtClean="0"/>
              <a:t> Юлия Николаевна</a:t>
            </a:r>
          </a:p>
          <a:p>
            <a:r>
              <a:rPr lang="ru-RU" sz="3600" i="1" dirty="0" smtClean="0"/>
              <a:t>Тел. +7-930-403-66-85</a:t>
            </a:r>
            <a:endParaRPr lang="ru-RU" sz="3600" i="1" dirty="0"/>
          </a:p>
        </p:txBody>
      </p:sp>
    </p:spTree>
    <p:extLst>
      <p:ext uri="{BB962C8B-B14F-4D97-AF65-F5344CB8AC3E}">
        <p14:creationId xmlns:p14="http://schemas.microsoft.com/office/powerpoint/2010/main" val="839967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5537" y="465032"/>
            <a:ext cx="3863763" cy="616436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TextBox 2"/>
          <p:cNvSpPr txBox="1"/>
          <p:nvPr/>
        </p:nvSpPr>
        <p:spPr>
          <a:xfrm>
            <a:off x="444500" y="1536700"/>
            <a:ext cx="5396889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Кормушка для птиц.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 для изготовления: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Палочки для мороженого;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Краски (акварель, гуашь или акриловые)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Клей универсальный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Пленка самоклеящаяся прозрачная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Тесьма (ширина 0,6мм)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Шишки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073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1600" y="177800"/>
            <a:ext cx="12001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FF00"/>
                </a:solidFill>
              </a:rPr>
              <a:t>Предварительная беседа о зимующих птицах  и корме для них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762575"/>
            <a:ext cx="4330700" cy="32480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8200" y="762575"/>
            <a:ext cx="4483100" cy="33623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600" y="3667124"/>
            <a:ext cx="4102100" cy="30765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12283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04800"/>
            <a:ext cx="110235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сводной таблицы о птицах, которые могут прилететь на кормушку и вариантах корма для них.</a:t>
            </a:r>
            <a:endParaRPr lang="ru-RU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078" y="1567671"/>
            <a:ext cx="1621421" cy="116522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2573" y="1567671"/>
            <a:ext cx="1198229" cy="1174344"/>
          </a:xfrm>
          <a:prstGeom prst="rect">
            <a:avLst/>
          </a:prstGeom>
        </p:spPr>
      </p:pic>
      <p:pic>
        <p:nvPicPr>
          <p:cNvPr id="9" name="Рисунок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536" y="1567670"/>
            <a:ext cx="1285271" cy="1165223"/>
          </a:xfrm>
          <a:prstGeom prst="rect">
            <a:avLst/>
          </a:prstGeom>
        </p:spPr>
      </p:pic>
      <p:pic>
        <p:nvPicPr>
          <p:cNvPr id="10" name="Рисунок 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449" y="1579124"/>
            <a:ext cx="1172887" cy="1165223"/>
          </a:xfrm>
          <a:prstGeom prst="rect">
            <a:avLst/>
          </a:prstGeom>
        </p:spPr>
      </p:pic>
      <p:pic>
        <p:nvPicPr>
          <p:cNvPr id="11" name="Рисунок 10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3755" y="1579124"/>
            <a:ext cx="1501006" cy="1165224"/>
          </a:xfrm>
          <a:prstGeom prst="rect">
            <a:avLst/>
          </a:prstGeom>
        </p:spPr>
      </p:pic>
      <p:pic>
        <p:nvPicPr>
          <p:cNvPr id="12" name="Рисунок 11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5868" y="1599118"/>
            <a:ext cx="1266871" cy="1142897"/>
          </a:xfrm>
          <a:prstGeom prst="rect">
            <a:avLst/>
          </a:prstGeom>
          <a:noFill/>
        </p:spPr>
      </p:pic>
      <p:pic>
        <p:nvPicPr>
          <p:cNvPr id="13" name="Рисунок 12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871" y="1589073"/>
            <a:ext cx="1151662" cy="1142897"/>
          </a:xfrm>
          <a:prstGeom prst="rect">
            <a:avLst/>
          </a:prstGeom>
          <a:noFill/>
        </p:spPr>
      </p:pic>
      <p:pic>
        <p:nvPicPr>
          <p:cNvPr id="14" name="Рисунок 13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1112" y="1531797"/>
            <a:ext cx="1158829" cy="1133684"/>
          </a:xfrm>
          <a:prstGeom prst="rect">
            <a:avLst/>
          </a:prstGeom>
        </p:spPr>
      </p:pic>
      <p:pic>
        <p:nvPicPr>
          <p:cNvPr id="15" name="Рисунок 14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52" y="3233978"/>
            <a:ext cx="1621421" cy="1163736"/>
          </a:xfrm>
          <a:prstGeom prst="rect">
            <a:avLst/>
          </a:prstGeom>
        </p:spPr>
      </p:pic>
      <p:pic>
        <p:nvPicPr>
          <p:cNvPr id="16" name="Рисунок 15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532" y="3233978"/>
            <a:ext cx="1198229" cy="1154796"/>
          </a:xfrm>
          <a:prstGeom prst="rect">
            <a:avLst/>
          </a:prstGeom>
        </p:spPr>
      </p:pic>
      <p:pic>
        <p:nvPicPr>
          <p:cNvPr id="17" name="Рисунок 16"/>
          <p:cNvPicPr/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5839" y="3260102"/>
            <a:ext cx="1107440" cy="1154796"/>
          </a:xfrm>
          <a:prstGeom prst="rect">
            <a:avLst/>
          </a:prstGeom>
        </p:spPr>
      </p:pic>
      <p:pic>
        <p:nvPicPr>
          <p:cNvPr id="18" name="Рисунок 17"/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6909" y="3278272"/>
            <a:ext cx="1297486" cy="1154796"/>
          </a:xfrm>
          <a:prstGeom prst="rect">
            <a:avLst/>
          </a:prstGeom>
        </p:spPr>
      </p:pic>
      <p:pic>
        <p:nvPicPr>
          <p:cNvPr id="19" name="Рисунок 18"/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89" y="3229508"/>
            <a:ext cx="1508172" cy="116373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077942" y="3278272"/>
            <a:ext cx="1552785" cy="1163736"/>
          </a:xfrm>
          <a:prstGeom prst="rect">
            <a:avLst/>
          </a:prstGeom>
        </p:spPr>
      </p:pic>
      <p:pic>
        <p:nvPicPr>
          <p:cNvPr id="21" name="Рисунок 20"/>
          <p:cNvPicPr/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3053" y="3278272"/>
            <a:ext cx="1643536" cy="1163736"/>
          </a:xfrm>
          <a:prstGeom prst="rect">
            <a:avLst/>
          </a:prstGeom>
        </p:spPr>
      </p:pic>
      <p:pic>
        <p:nvPicPr>
          <p:cNvPr id="22" name="Рисунок 21"/>
          <p:cNvPicPr/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51" y="4898798"/>
            <a:ext cx="1621421" cy="114287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826532" y="4898798"/>
            <a:ext cx="1172663" cy="114885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024761" y="4948823"/>
            <a:ext cx="1257605" cy="1138401"/>
          </a:xfrm>
          <a:prstGeom prst="rect">
            <a:avLst/>
          </a:prstGeom>
        </p:spPr>
      </p:pic>
      <p:pic>
        <p:nvPicPr>
          <p:cNvPr id="25" name="Рисунок 24"/>
          <p:cNvPicPr/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310" y="5000277"/>
            <a:ext cx="1181797" cy="1130930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311784" y="4988328"/>
            <a:ext cx="1499957" cy="1142879"/>
          </a:xfrm>
          <a:prstGeom prst="rect">
            <a:avLst/>
          </a:prstGeom>
        </p:spPr>
      </p:pic>
      <p:pic>
        <p:nvPicPr>
          <p:cNvPr id="27" name="Рисунок 26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2836" y="4988310"/>
            <a:ext cx="1151662" cy="1142897"/>
          </a:xfrm>
          <a:prstGeom prst="rect">
            <a:avLst/>
          </a:prstGeom>
          <a:noFill/>
        </p:spPr>
      </p:pic>
      <p:pic>
        <p:nvPicPr>
          <p:cNvPr id="28" name="Рисунок 27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8684" y="4997523"/>
            <a:ext cx="1158829" cy="1133684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291699" y="5004797"/>
            <a:ext cx="1268078" cy="1140051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508000" y="6144848"/>
            <a:ext cx="1168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Регулярность пополнения кормушки кормом: ежедневно</a:t>
            </a:r>
            <a:endParaRPr lang="ru-RU" sz="280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3051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0400" y="0"/>
            <a:ext cx="93091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изготовления кормушки.</a:t>
            </a:r>
          </a:p>
          <a:p>
            <a:pPr algn="ctr"/>
            <a:r>
              <a:rPr lang="ru-RU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Подготовка палочек.</a:t>
            </a:r>
            <a:endParaRPr lang="ru-RU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66" y="1102355"/>
            <a:ext cx="3617334" cy="27067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66" y="4038600"/>
            <a:ext cx="3617334" cy="27067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8000" y="127881"/>
            <a:ext cx="2608534" cy="34860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6700" y="3112696"/>
            <a:ext cx="2718238" cy="36326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0115" y="2163605"/>
            <a:ext cx="3876469" cy="29006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8536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21000" y="266700"/>
            <a:ext cx="60569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Моделирование на плоскости.</a:t>
            </a:r>
            <a:endParaRPr lang="ru-RU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29" y="3761720"/>
            <a:ext cx="3841279" cy="28809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629" y="789920"/>
            <a:ext cx="3784600" cy="28384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1300" y="789920"/>
            <a:ext cx="3784600" cy="28384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1299" y="3776361"/>
            <a:ext cx="3821757" cy="28663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9406" y="2209145"/>
            <a:ext cx="4617794" cy="34633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49664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30500" y="127000"/>
            <a:ext cx="4686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Сборка кормушки.</a:t>
            </a:r>
            <a:endParaRPr lang="ru-RU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97770"/>
            <a:ext cx="2457450" cy="3276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3921125"/>
            <a:ext cx="3594100" cy="26955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6975" y="1005681"/>
            <a:ext cx="3679825" cy="27598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6675" y="914400"/>
            <a:ext cx="4276725" cy="57023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8006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87500" y="444500"/>
            <a:ext cx="70512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Размещение кормушки на участке группы.</a:t>
            </a:r>
            <a:endParaRPr lang="ru-RU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1" y="1460500"/>
            <a:ext cx="5486400" cy="4114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5400" y="1460500"/>
            <a:ext cx="5486400" cy="4114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16875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300" y="3111500"/>
            <a:ext cx="85852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Фотоматериалы, иллюстрирующие участие группы в акции, сделаны воспитателями группы Козловой Людмилой Константиновной и </a:t>
            </a:r>
            <a:r>
              <a:rPr lang="ru-RU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Скибитской</a:t>
            </a:r>
            <a:r>
              <a:rPr lang="ru-RU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Юлией Николаевной.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24291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430</TotalTime>
  <Words>157</Words>
  <Application>Microsoft Office PowerPoint</Application>
  <PresentationFormat>Широкоэкранный</PresentationFormat>
  <Paragraphs>23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Book Antiqua</vt:lpstr>
      <vt:lpstr>Calibri</vt:lpstr>
      <vt:lpstr>Calibri Light</vt:lpstr>
      <vt:lpstr>Times New Roman</vt:lpstr>
      <vt:lpstr>Тема Office</vt:lpstr>
      <vt:lpstr>Акция «Покормите птиц зимой»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Людмила Козлова</dc:creator>
  <cp:lastModifiedBy>Людмила Козлова</cp:lastModifiedBy>
  <cp:revision>16</cp:revision>
  <dcterms:created xsi:type="dcterms:W3CDTF">2021-03-15T12:16:39Z</dcterms:created>
  <dcterms:modified xsi:type="dcterms:W3CDTF">2021-03-16T13:32:17Z</dcterms:modified>
</cp:coreProperties>
</file>