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4" r:id="rId5"/>
    <p:sldId id="263" r:id="rId6"/>
    <p:sldId id="266" r:id="rId7"/>
    <p:sldId id="265" r:id="rId8"/>
    <p:sldId id="268" r:id="rId9"/>
    <p:sldId id="267" r:id="rId10"/>
    <p:sldId id="260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9999FF"/>
    <a:srgbClr val="85DFFF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30.03.2020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 descr="https://avatanplus.com/files/resources/original/5700bcbf48023153dae14b3f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7" descr="D:\Лидия\шаблоны\Ольга Бор\Care Bears\облака.png"/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60104" y="1562985"/>
            <a:ext cx="4813818" cy="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-1752600" y="3429000"/>
            <a:ext cx="7742664" cy="1968219"/>
            <a:chOff x="1115616" y="3056726"/>
            <a:chExt cx="7165477" cy="207341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15616" y="3056726"/>
              <a:ext cx="7165477" cy="10699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4741066"/>
              <a:ext cx="5084703" cy="389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6" name="Объект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74214">
            <a:off x="1858449" y="823670"/>
            <a:ext cx="5867400" cy="4607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733800" y="482398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ПРЕЗЕНТАЦИЯ ПО РАЗВИТИЮ РЕЧИ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> Выполнила Журавлева И.Г., 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>воспитатель 8 гр. МБДОУ №144 г. </a:t>
            </a:r>
            <a:r>
              <a:rPr lang="ru-RU" dirty="0" smtClean="0">
                <a:solidFill>
                  <a:srgbClr val="C00000"/>
                </a:solidFill>
              </a:rPr>
              <a:t>Воронеж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4623">
            <a:off x="1559763" y="1284821"/>
            <a:ext cx="3079159" cy="46671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0652">
            <a:off x="4467970" y="1640388"/>
            <a:ext cx="3657600" cy="3318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0908">
            <a:off x="2094513" y="1529625"/>
            <a:ext cx="5640995" cy="3419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9834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130" y="1417638"/>
            <a:ext cx="3294669" cy="3230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153" y="1793571"/>
            <a:ext cx="4038600" cy="3028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447800"/>
            <a:ext cx="29718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Объект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000250"/>
            <a:ext cx="3352800" cy="3028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275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32527">
            <a:off x="1454614" y="1382381"/>
            <a:ext cx="3657600" cy="3498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295400"/>
            <a:ext cx="3505200" cy="3701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2827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7492">
            <a:off x="1242928" y="822922"/>
            <a:ext cx="6822731" cy="46536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2575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3735">
            <a:off x="1496978" y="660622"/>
            <a:ext cx="6043024" cy="46062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7600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0779">
            <a:off x="1552523" y="747941"/>
            <a:ext cx="6054423" cy="4677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7649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9900">
            <a:off x="1988248" y="1101251"/>
            <a:ext cx="5696288" cy="4133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545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86345"/>
            <a:ext cx="3429000" cy="31488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646285"/>
            <a:ext cx="3733800" cy="3028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6668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Monotype Corsiva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Home</cp:lastModifiedBy>
  <cp:revision>53</cp:revision>
  <dcterms:created xsi:type="dcterms:W3CDTF">2014-07-06T18:18:01Z</dcterms:created>
  <dcterms:modified xsi:type="dcterms:W3CDTF">2020-03-30T17:44:21Z</dcterms:modified>
</cp:coreProperties>
</file>