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D60093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4.wav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F26A3-597E-464A-B682-DE9262F8BDFB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064F7-57D4-45FD-A9FD-C8D1814A2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AF012-1A36-4A97-BC6D-BF5BA8AD68A4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F69A3-4033-4604-870D-FF3800375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42AFD-6A68-4FED-A027-535A66EC793A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7A482-BD9F-408A-8368-9936A18A6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1538A-688A-4F2A-80A8-03944D51D264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ED21E-FA7E-452E-8CE6-04ACE1A29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CD0CE-9A5B-466E-A1CF-2A9FAE564BD5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4286D-36C9-497C-8CF9-52815B5C2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2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A37C1-21FC-49A9-8CA7-D86D59F80513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E16CF-9889-4242-AF81-F40BC1802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5E040-91E3-4873-A814-5701294368E6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FD372-D563-40E9-8356-F1373852A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1522D-4CED-4DCD-AF27-6AEB8D040F2C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025B4-318B-44B0-9A54-F73D49A41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04A26-10A0-49BF-ADF0-323B5153CA06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7642-FACF-495D-BCC5-983F43F00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E6779-2C42-4F6D-A37E-32E4E09E2CA1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7524D-E079-4A47-9EB1-C6BD3D7D8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71B25-135E-4312-837A-CBE47A466B08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57936-7289-4B05-BC42-632A044BB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B8464D-8467-437D-9182-D183CCD292AC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F23EF0-9019-46F1-A271-003EE823C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ransition spd="slow">
    <p:newsflash/>
    <p:sndAc>
      <p:stSnd>
        <p:snd r:embed="rId13" name="applause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2;&#1091;&#1079;&#1099;&#1082;&#1072;\&#1087;&#1076;&#1076;.m3u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52027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D60093"/>
                </a:solidFill>
              </a:rPr>
              <a:t>Презентация по правилам дорожного движения для                                                                                                                                                                           детей 4-5 лет.</a:t>
            </a:r>
            <a:endParaRPr lang="ru-RU" b="1" dirty="0">
              <a:solidFill>
                <a:srgbClr val="D60093"/>
              </a:solidFill>
            </a:endParaRPr>
          </a:p>
        </p:txBody>
      </p:sp>
      <p:pic>
        <p:nvPicPr>
          <p:cNvPr id="4" name="пдд.m3u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3925" y="3090045"/>
            <a:ext cx="360040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Мчится огненной стрелой , мчится вдаль машина!</a:t>
            </a:r>
            <a:br>
              <a:rPr lang="ru-RU" sz="2800" dirty="0" smtClean="0"/>
            </a:br>
            <a:r>
              <a:rPr lang="ru-RU" sz="2800" dirty="0" smtClean="0"/>
              <a:t>И зальёт пожар любой</a:t>
            </a:r>
            <a:br>
              <a:rPr lang="ru-RU" sz="2800" dirty="0" smtClean="0"/>
            </a:br>
            <a:r>
              <a:rPr lang="ru-RU" sz="2800" dirty="0" smtClean="0"/>
              <a:t>Смелая дружина. </a:t>
            </a:r>
            <a:r>
              <a:rPr lang="ru-RU" sz="2800" dirty="0" smtClean="0">
                <a:solidFill>
                  <a:srgbClr val="FF0000"/>
                </a:solidFill>
              </a:rPr>
              <a:t>(Пожарная машина)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2530" name="Содержимое 3" descr="http://www.v3toys.ru/kiwi-public-data/Kiwi_Img/02-77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00213"/>
            <a:ext cx="5832475" cy="4525962"/>
          </a:xfrm>
        </p:spPr>
      </p:pic>
      <p:pic>
        <p:nvPicPr>
          <p:cNvPr id="22531" name="Рисунок 4" descr="http://sk59.ru/wp-content/uploads/2012/09/poj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700213"/>
            <a:ext cx="38512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Воя, мигая, мотором фырча,</a:t>
            </a:r>
            <a:br>
              <a:rPr lang="ru-RU" dirty="0" smtClean="0"/>
            </a:br>
            <a:r>
              <a:rPr lang="ru-RU" dirty="0" smtClean="0"/>
              <a:t>Без опозданий доставит врача.</a:t>
            </a:r>
            <a:br>
              <a:rPr lang="ru-RU" dirty="0" smtClean="0"/>
            </a:br>
            <a:r>
              <a:rPr lang="ru-RU" dirty="0" smtClean="0"/>
              <a:t>Едет, несётся в белой карете</a:t>
            </a:r>
            <a:br>
              <a:rPr lang="ru-RU" dirty="0" smtClean="0"/>
            </a:br>
            <a:r>
              <a:rPr lang="ru-RU" dirty="0" smtClean="0"/>
              <a:t>Самая </a:t>
            </a:r>
            <a:r>
              <a:rPr lang="ru-RU" dirty="0" smtClean="0">
                <a:solidFill>
                  <a:srgbClr val="FF0000"/>
                </a:solidFill>
              </a:rPr>
              <a:t>скорая помощь </a:t>
            </a:r>
            <a:r>
              <a:rPr lang="ru-RU" dirty="0" smtClean="0"/>
              <a:t>на свете!</a:t>
            </a:r>
            <a:endParaRPr lang="ru-RU" dirty="0"/>
          </a:p>
        </p:txBody>
      </p:sp>
      <p:pic>
        <p:nvPicPr>
          <p:cNvPr id="23554" name="Содержимое 3" descr="http://vu.ua/uploadfiles/fckeditor/image/masher/september/ambulanc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81300"/>
            <a:ext cx="5715000" cy="3887788"/>
          </a:xfrm>
        </p:spPr>
      </p:pic>
      <p:pic>
        <p:nvPicPr>
          <p:cNvPr id="23555" name="popup_img" descr="http://go1.imgsmail.ru/imgpreview?key=http%3A//www.aybolit.org/wp-content/uploads/2012/07/perevezti-bolnogo-posle-infarkta-dnepropetrovsk1-300x225.jpg&amp;mb=imgdb_preview_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3141663"/>
            <a:ext cx="2808287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2650306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Городской он или сельский, </a:t>
            </a:r>
            <a:br>
              <a:rPr lang="ru-RU" sz="3200" dirty="0" smtClean="0"/>
            </a:br>
            <a:r>
              <a:rPr lang="ru-RU" sz="3200" dirty="0" smtClean="0"/>
              <a:t>    Очень важен полицейский. </a:t>
            </a:r>
            <a:br>
              <a:rPr lang="ru-RU" sz="3200" dirty="0" smtClean="0"/>
            </a:br>
            <a:r>
              <a:rPr lang="ru-RU" sz="3200" dirty="0" smtClean="0"/>
              <a:t>Охраняет он закон, </a:t>
            </a:r>
            <a:br>
              <a:rPr lang="ru-RU" sz="3200" dirty="0" smtClean="0"/>
            </a:br>
            <a:r>
              <a:rPr lang="ru-RU" sz="3200" dirty="0" smtClean="0"/>
              <a:t>Наш покой и крепкий сон. </a:t>
            </a:r>
            <a:endParaRPr lang="ru-RU" sz="3200" dirty="0"/>
          </a:p>
        </p:txBody>
      </p:sp>
      <p:pic>
        <p:nvPicPr>
          <p:cNvPr id="24578" name="Содержимое 3" descr="http://media.snimka.bg/3645/013545121-bi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36838"/>
            <a:ext cx="5616575" cy="3878262"/>
          </a:xfrm>
        </p:spPr>
      </p:pic>
      <p:pic>
        <p:nvPicPr>
          <p:cNvPr id="24579" name="Рисунок 4" descr="http://www.nesekretno.ru/images/uploaded/photo/large/000001/pic-1419-13178795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997200"/>
            <a:ext cx="3311525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А теперь, давай попробуем запомнить несколько дорожных знаков!</a:t>
            </a:r>
            <a:endParaRPr lang="ru-RU" b="1" dirty="0"/>
          </a:p>
        </p:txBody>
      </p:sp>
      <p:pic>
        <p:nvPicPr>
          <p:cNvPr id="25602" name="Содержимое 5" descr="http://www.plantoysshop.ru/upload/by_a_pt/OB3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52450" y="1600200"/>
            <a:ext cx="3695700" cy="4724400"/>
          </a:xfrm>
        </p:spPr>
      </p:pic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151438" y="1600200"/>
            <a:ext cx="3336925" cy="4724400"/>
          </a:xfrm>
        </p:spPr>
      </p:pic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266429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В этом месте пешеход</a:t>
            </a:r>
            <a:br>
              <a:rPr lang="ru-RU" sz="3200" dirty="0" smtClean="0"/>
            </a:br>
            <a:r>
              <a:rPr lang="ru-RU" sz="3200" dirty="0" smtClean="0"/>
              <a:t>Терпеливо транспорт ждет.</a:t>
            </a:r>
            <a:br>
              <a:rPr lang="ru-RU" sz="3200" dirty="0" smtClean="0"/>
            </a:br>
            <a:r>
              <a:rPr lang="ru-RU" sz="3200" dirty="0" smtClean="0"/>
              <a:t>Он пешком устал шагать,</a:t>
            </a:r>
            <a:br>
              <a:rPr lang="ru-RU" sz="3200" dirty="0" smtClean="0"/>
            </a:br>
            <a:r>
              <a:rPr lang="ru-RU" sz="3200" dirty="0" smtClean="0"/>
              <a:t>Хочет пассажиром стать.</a:t>
            </a:r>
            <a:endParaRPr lang="ru-RU" sz="3200" dirty="0"/>
          </a:p>
        </p:txBody>
      </p:sp>
      <p:pic>
        <p:nvPicPr>
          <p:cNvPr id="26626" name="Содержимое 4" descr="http://900igr.net/datas/okruzhajuschij-mir/Znaki/0013-013-Ostanovki-obschestvennogo-transporta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26627" name="Содержимое 5" descr="http://mikhed.ru/world/2011-09-Kursk/IMG_3718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514600"/>
            <a:ext cx="4343400" cy="289560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29523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Здесь наземный переход,</a:t>
            </a:r>
            <a:br>
              <a:rPr lang="ru-RU" dirty="0" smtClean="0"/>
            </a:br>
            <a:r>
              <a:rPr lang="ru-RU" dirty="0" smtClean="0"/>
              <a:t>Ходит целый день народ.</a:t>
            </a:r>
            <a:br>
              <a:rPr lang="ru-RU" dirty="0" smtClean="0"/>
            </a:br>
            <a:r>
              <a:rPr lang="ru-RU" dirty="0" smtClean="0"/>
              <a:t>Ты, водитель, не грусти,</a:t>
            </a:r>
            <a:br>
              <a:rPr lang="ru-RU" dirty="0" smtClean="0"/>
            </a:br>
            <a:r>
              <a:rPr lang="ru-RU" dirty="0" smtClean="0"/>
              <a:t>Пешехода пропусти!</a:t>
            </a:r>
            <a:endParaRPr lang="ru-RU" dirty="0"/>
          </a:p>
        </p:txBody>
      </p:sp>
      <p:pic>
        <p:nvPicPr>
          <p:cNvPr id="27650" name="Содержимое 4" descr="http://www.gorodgomel.by/uploads/images/00/00/02/2010/12/09/thumb_x3_358e1d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141663"/>
            <a:ext cx="3384550" cy="3154362"/>
          </a:xfrm>
        </p:spPr>
      </p:pic>
      <p:pic>
        <p:nvPicPr>
          <p:cNvPr id="27651" name="Содержимое 5" descr="http://54.mchs.gov.ru/upload/images/New%20Folder/PDD/PDD_15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10200" y="2943225"/>
            <a:ext cx="2819400" cy="203835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216024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Знает каждый пешеход</a:t>
            </a:r>
            <a:br>
              <a:rPr lang="ru-RU" dirty="0" smtClean="0"/>
            </a:br>
            <a:r>
              <a:rPr lang="ru-RU" dirty="0" smtClean="0"/>
              <a:t>Про подземный этот ход.</a:t>
            </a:r>
            <a:br>
              <a:rPr lang="ru-RU" dirty="0" smtClean="0"/>
            </a:br>
            <a:r>
              <a:rPr lang="ru-RU" dirty="0" smtClean="0"/>
              <a:t>Город он не украшает,</a:t>
            </a:r>
            <a:br>
              <a:rPr lang="ru-RU" dirty="0" smtClean="0"/>
            </a:br>
            <a:r>
              <a:rPr lang="ru-RU" dirty="0" smtClean="0"/>
              <a:t>Но машинам не мешает!</a:t>
            </a:r>
            <a:endParaRPr lang="ru-RU" dirty="0"/>
          </a:p>
        </p:txBody>
      </p:sp>
      <p:pic>
        <p:nvPicPr>
          <p:cNvPr id="28674" name="Содержимое 6" descr="http://www.bashinform.ru/upload/iblock/a05/%D0%BF%D0%BE%D0%B4%D0%B7%D0%B5%D0%BC%D0%BD%D1%8B%D0%B9-%D0%BF%D0%B5%D1%80%D0%B5%D1%85%D0%BE%D0%B4-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492375"/>
            <a:ext cx="3762375" cy="3565525"/>
          </a:xfrm>
        </p:spPr>
      </p:pic>
      <p:pic>
        <p:nvPicPr>
          <p:cNvPr id="28675" name="Содержимое 7" descr="http://www.zelenograd.ru/img/6/b/3/6b3f3a072b8e7c4d481161e35f6509df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08625" y="2781300"/>
            <a:ext cx="2303463" cy="2592388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Посреди дороги дети,</a:t>
            </a:r>
            <a:br>
              <a:rPr lang="ru-RU" dirty="0" smtClean="0"/>
            </a:br>
            <a:r>
              <a:rPr lang="ru-RU" dirty="0" smtClean="0"/>
              <a:t>Мы всегда за них в ответе.</a:t>
            </a:r>
            <a:br>
              <a:rPr lang="ru-RU" dirty="0" smtClean="0"/>
            </a:br>
            <a:r>
              <a:rPr lang="ru-RU" dirty="0" smtClean="0"/>
              <a:t>Чтоб не плакал их родитель,</a:t>
            </a:r>
            <a:br>
              <a:rPr lang="ru-RU" dirty="0" smtClean="0"/>
            </a:br>
            <a:r>
              <a:rPr lang="ru-RU" dirty="0" smtClean="0"/>
              <a:t>Будь внимательней, водитель!</a:t>
            </a:r>
            <a:endParaRPr lang="ru-RU" dirty="0"/>
          </a:p>
        </p:txBody>
      </p:sp>
      <p:pic>
        <p:nvPicPr>
          <p:cNvPr id="29698" name="Содержимое 4" descr="http://carexpo.ru/images/information/3734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708275"/>
            <a:ext cx="3816350" cy="3529013"/>
          </a:xfrm>
        </p:spPr>
      </p:pic>
      <p:pic>
        <p:nvPicPr>
          <p:cNvPr id="29699" name="Содержимое 5" descr="http://smgazeta.kz/uploads/images/default/ostorozhno_deti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522538"/>
            <a:ext cx="4343400" cy="2879725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Ну вот , как здорово мы изучили с вами некоторые дорожные знаки!!! И наконец ,остался самый важный герой дорожного движения!</a:t>
            </a:r>
            <a:endParaRPr lang="ru-RU" b="1" dirty="0"/>
          </a:p>
        </p:txBody>
      </p:sp>
      <p:pic>
        <p:nvPicPr>
          <p:cNvPr id="4" name="Содержимое 3" descr="http://mistergid.ru/image/upload/2011-08-06/330026694634_38681_y_daf745a8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43088" y="2492375"/>
            <a:ext cx="3881437" cy="4365625"/>
          </a:xfrm>
        </p:spPr>
      </p:pic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3008313" cy="86409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Светофор</a:t>
            </a:r>
            <a:endParaRPr lang="ru-RU" sz="4000" dirty="0"/>
          </a:p>
        </p:txBody>
      </p:sp>
      <p:sp>
        <p:nvSpPr>
          <p:cNvPr id="31746" name="Текст 3"/>
          <p:cNvSpPr>
            <a:spLocks noGrp="1"/>
          </p:cNvSpPr>
          <p:nvPr>
            <p:ph type="body" idx="2"/>
          </p:nvPr>
        </p:nvSpPr>
        <p:spPr>
          <a:xfrm>
            <a:off x="395288" y="1341438"/>
            <a:ext cx="3008312" cy="4873625"/>
          </a:xfrm>
        </p:spPr>
        <p:txBody>
          <a:bodyPr/>
          <a:lstStyle/>
          <a:p>
            <a:pPr eaLnBrk="1" hangingPunct="1"/>
            <a:r>
              <a:rPr lang="ru-RU" b="1" smtClean="0"/>
              <a:t>У большого перекрестка</a:t>
            </a:r>
          </a:p>
          <a:p>
            <a:pPr eaLnBrk="1" hangingPunct="1"/>
            <a:r>
              <a:rPr lang="ru-RU" b="1" smtClean="0"/>
              <a:t>Подмигнул мне светофор.</a:t>
            </a:r>
          </a:p>
          <a:p>
            <a:pPr eaLnBrk="1" hangingPunct="1"/>
            <a:r>
              <a:rPr lang="ru-RU" b="1" smtClean="0"/>
              <a:t>И решил я очень просто</a:t>
            </a:r>
          </a:p>
          <a:p>
            <a:pPr eaLnBrk="1" hangingPunct="1"/>
            <a:r>
              <a:rPr lang="ru-RU" b="1" smtClean="0"/>
              <a:t>С ним затеять разговор.</a:t>
            </a:r>
          </a:p>
          <a:p>
            <a:pPr eaLnBrk="1" hangingPunct="1"/>
            <a:r>
              <a:rPr lang="ru-RU" b="1" smtClean="0"/>
              <a:t> </a:t>
            </a:r>
          </a:p>
          <a:p>
            <a:pPr eaLnBrk="1" hangingPunct="1"/>
            <a:r>
              <a:rPr lang="ru-RU" b="1" smtClean="0"/>
              <a:t>"Побежим со мной вприпрыжку?" - </a:t>
            </a:r>
          </a:p>
          <a:p>
            <a:pPr eaLnBrk="1" hangingPunct="1"/>
            <a:r>
              <a:rPr lang="ru-RU" b="1" smtClean="0"/>
              <a:t>Я сказал. А он в ответ</a:t>
            </a:r>
          </a:p>
          <a:p>
            <a:pPr eaLnBrk="1" hangingPunct="1"/>
            <a:r>
              <a:rPr lang="ru-RU" b="1" smtClean="0"/>
              <a:t>Зажигает ярко красный</a:t>
            </a:r>
          </a:p>
          <a:p>
            <a:pPr eaLnBrk="1" hangingPunct="1"/>
            <a:r>
              <a:rPr lang="ru-RU" b="1" smtClean="0"/>
              <a:t>Запрещающий всё цвет.</a:t>
            </a:r>
          </a:p>
          <a:p>
            <a:pPr eaLnBrk="1" hangingPunct="1"/>
            <a:r>
              <a:rPr lang="ru-RU" b="1" smtClean="0"/>
              <a:t> </a:t>
            </a:r>
          </a:p>
          <a:p>
            <a:pPr eaLnBrk="1" hangingPunct="1"/>
            <a:r>
              <a:rPr lang="ru-RU" b="1" smtClean="0"/>
              <a:t>Подмигнув мне желтым цветом,</a:t>
            </a:r>
          </a:p>
          <a:p>
            <a:pPr eaLnBrk="1" hangingPunct="1"/>
            <a:r>
              <a:rPr lang="ru-RU" b="1" smtClean="0"/>
              <a:t>Быть внимательным велел.</a:t>
            </a:r>
          </a:p>
          <a:p>
            <a:pPr eaLnBrk="1" hangingPunct="1"/>
            <a:r>
              <a:rPr lang="ru-RU" b="1" smtClean="0"/>
              <a:t>"Помню, помню я про это!" - </a:t>
            </a:r>
          </a:p>
          <a:p>
            <a:pPr eaLnBrk="1" hangingPunct="1"/>
            <a:r>
              <a:rPr lang="ru-RU" b="1" smtClean="0"/>
              <a:t>Я в ответ ему пропел.</a:t>
            </a:r>
          </a:p>
          <a:p>
            <a:pPr eaLnBrk="1" hangingPunct="1"/>
            <a:r>
              <a:rPr lang="ru-RU" b="1" smtClean="0"/>
              <a:t> </a:t>
            </a:r>
          </a:p>
          <a:p>
            <a:pPr eaLnBrk="1" hangingPunct="1"/>
            <a:r>
              <a:rPr lang="ru-RU" b="1" smtClean="0"/>
              <a:t>Вдруг зажегся цвет зеленый.</a:t>
            </a:r>
          </a:p>
          <a:p>
            <a:pPr eaLnBrk="1" hangingPunct="1"/>
            <a:r>
              <a:rPr lang="ru-RU" b="1" smtClean="0"/>
              <a:t>Знаю я - пора идти!</a:t>
            </a:r>
          </a:p>
          <a:p>
            <a:pPr eaLnBrk="1" hangingPunct="1"/>
            <a:r>
              <a:rPr lang="ru-RU" b="1" smtClean="0"/>
              <a:t>"До свидания, светофорчик,</a:t>
            </a:r>
          </a:p>
          <a:p>
            <a:pPr eaLnBrk="1" hangingPunct="1"/>
            <a:r>
              <a:rPr lang="ru-RU" b="1" smtClean="0"/>
              <a:t>Всем - счастливого пу</a:t>
            </a:r>
            <a:r>
              <a:rPr lang="ru-RU" smtClean="0"/>
              <a:t>ти!"</a:t>
            </a:r>
          </a:p>
          <a:p>
            <a:pPr eaLnBrk="1" hangingPunct="1"/>
            <a:endParaRPr lang="ru-RU" smtClean="0"/>
          </a:p>
        </p:txBody>
      </p:sp>
      <p:pic>
        <p:nvPicPr>
          <p:cNvPr id="5" name="popup_img" descr="http://go1.imgsmail.ru/imgpreview?key=http%3A//demiart.ru/forum/uploads5/post-1342080-1274474056.jpg&amp;mb=imgdb_preview_141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67175" y="1628775"/>
            <a:ext cx="3889375" cy="3095625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36815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Цели презентации: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836613"/>
            <a:ext cx="8137525" cy="56165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/>
              <a:t>Закреплять знания о различных видах городского транспорта, особенностях их внешнего вида и назначения («Скорая помощь», «Пожарная», ,«Полиция», трамвай, троллейбус, автобус).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/>
              <a:t>Знакомство со знаками дорожного движения «Пешеходный переход», «Остановка общественного транспорта», «Дети».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/>
              <a:t>Закреплять знания о назначении светофора.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/>
          </a:p>
        </p:txBody>
      </p:sp>
    </p:spTree>
  </p:cSld>
  <p:clrMapOvr>
    <a:masterClrMapping/>
  </p:clrMapOvr>
  <p:transition spd="slow">
    <p:cover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Правило маленького светофора</a:t>
            </a:r>
            <a:endParaRPr lang="ru-RU" dirty="0"/>
          </a:p>
        </p:txBody>
      </p:sp>
      <p:pic>
        <p:nvPicPr>
          <p:cNvPr id="32770" name="Содержимое 4" descr="&amp;Pcy;&amp;rcy;&amp;acy;&amp;vcy;&amp;icy;&amp;lcy;&amp;acy; &amp;dcy;&amp;ocy;&amp;rcy;&amp;ocy;&amp;zhcy;&amp;ncy;&amp;ocy;&amp;gcy;&amp;ocy; &amp;dcy;&amp;vcy;&amp;icy;&amp;zhcy;&amp;iecy;&amp;ncy;&amp;icy;&amp;yacy; &amp;dcy;&amp;lcy;&amp;yacy; &amp;dcy;&amp;iecy;&amp;tcy;&amp;iecy;&amp;jcy;. &amp;Scy;&amp;iecy;&amp;rcy;&amp;gcy;&amp;iecy;&amp;jcy; &amp;Vcy;&amp;ocy;&amp;lcy;&amp;kcy;&amp;ocy;&amp;vcy;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679700"/>
            <a:ext cx="4191000" cy="2565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Чтобы время перехода мог ты правильно узнать,</a:t>
            </a:r>
            <a:br>
              <a:rPr lang="ru-RU" dirty="0" smtClean="0"/>
            </a:br>
            <a:r>
              <a:rPr lang="ru-RU" dirty="0" smtClean="0"/>
              <a:t>У большого светофора надо маленький искать.</a:t>
            </a:r>
            <a:br>
              <a:rPr lang="ru-RU" dirty="0" smtClean="0"/>
            </a:br>
            <a:r>
              <a:rPr lang="ru-RU" dirty="0" smtClean="0"/>
              <a:t>Посмотри-ка, у него есть два глазика всего: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Если красный глаз горит, человечек в нём стоит.</a:t>
            </a:r>
            <a:br>
              <a:rPr lang="ru-RU" dirty="0" smtClean="0"/>
            </a:br>
            <a:r>
              <a:rPr lang="ru-RU" dirty="0" smtClean="0"/>
              <a:t>Значит, надо переждать, у дороги постоять.</a:t>
            </a:r>
            <a:br>
              <a:rPr lang="ru-RU" dirty="0" smtClean="0"/>
            </a:br>
            <a:r>
              <a:rPr lang="ru-RU" dirty="0" smtClean="0"/>
              <a:t>Светофор свой цвет меняет, глаз зелёный зажигает.</a:t>
            </a:r>
            <a:br>
              <a:rPr lang="ru-RU" dirty="0" smtClean="0"/>
            </a:br>
            <a:r>
              <a:rPr lang="ru-RU" dirty="0" smtClean="0"/>
              <a:t>Человечек в нём идёт - всё, свободен переход! 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asilec.ru/wp-content/uploads/2009/10/%D0%9A-%D1%81%D1%82%D0%B0%D1%82%D1%8C%D0%B5-%D0%9F%D0%B5%D1%88%D0%B5%D1%85%D0%BE%D0%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8713788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idx="1"/>
          </p:nvPr>
        </p:nvSpPr>
        <p:spPr>
          <a:xfrm>
            <a:off x="539552" y="476672"/>
            <a:ext cx="2699792" cy="1944216"/>
          </a:xfrm>
        </p:spPr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356992"/>
            <a:ext cx="6883152" cy="57261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Вот  как много мы узнали!!!</a:t>
            </a:r>
            <a:endParaRPr lang="ru-RU" sz="3200" dirty="0"/>
          </a:p>
        </p:txBody>
      </p:sp>
      <p:sp>
        <p:nvSpPr>
          <p:cNvPr id="34819" name="Текст 8"/>
          <p:cNvSpPr>
            <a:spLocks noGrp="1"/>
          </p:cNvSpPr>
          <p:nvPr>
            <p:ph type="body" sz="half" idx="2"/>
          </p:nvPr>
        </p:nvSpPr>
        <p:spPr>
          <a:xfrm>
            <a:off x="1476375" y="5300663"/>
            <a:ext cx="1627188" cy="8048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" name="Рисунок 1" descr="http://test.org.ua/uploads/2008/svetofor_01_600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331311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opup_img" descr="http://go3.imgsmail.ru/imgpreview?key=http%3A//www.razumniki.ru/images/articles/razvitie%5Frechi/rech182.jpg&amp;mb=imgdb_preview_2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0"/>
            <a:ext cx="31670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obshestvoznanie.at.ua/obshestvoznanie_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3357563"/>
            <a:ext cx="2663825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Рисунок 11" descr="http://mistergid.ru/image/upload/2011-08-06/330026694634_38681_y_daf745a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6013" y="4005263"/>
            <a:ext cx="23034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До </a:t>
            </a:r>
            <a:r>
              <a:rPr lang="ru-RU" b="1" dirty="0" err="1" smtClean="0"/>
              <a:t>свидания,ребята</a:t>
            </a:r>
            <a:r>
              <a:rPr lang="ru-RU" b="1" dirty="0" smtClean="0"/>
              <a:t>!</a:t>
            </a:r>
            <a:endParaRPr lang="ru-RU" b="1" dirty="0"/>
          </a:p>
        </p:txBody>
      </p:sp>
      <p:pic>
        <p:nvPicPr>
          <p:cNvPr id="35842" name="Содержимое 4" descr="http://mistergid.ru/image/upload/2011-08-06/330026694634_38681_y_daf745a8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31838" y="1600200"/>
            <a:ext cx="3336925" cy="4724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Всем ребятам умным ясно:</a:t>
            </a:r>
            <a:br>
              <a:rPr lang="ru-RU" dirty="0" smtClean="0"/>
            </a:br>
            <a:r>
              <a:rPr lang="ru-RU" dirty="0" smtClean="0"/>
              <a:t>Где дорога – там опасно!</a:t>
            </a:r>
            <a:br>
              <a:rPr lang="ru-RU" dirty="0" smtClean="0"/>
            </a:br>
            <a:r>
              <a:rPr lang="ru-RU" dirty="0" smtClean="0"/>
              <a:t>Отыщи-ка, пешеход</a:t>
            </a:r>
            <a:br>
              <a:rPr lang="ru-RU" dirty="0" smtClean="0"/>
            </a:br>
            <a:r>
              <a:rPr lang="ru-RU" dirty="0" smtClean="0"/>
              <a:t>Чёрно-белый переход!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горит зелёный свет?</a:t>
            </a:r>
            <a:br>
              <a:rPr lang="ru-RU" dirty="0" smtClean="0"/>
            </a:br>
            <a:r>
              <a:rPr lang="ru-RU" dirty="0" smtClean="0"/>
              <a:t>Светофора вовсе нет?</a:t>
            </a:r>
            <a:br>
              <a:rPr lang="ru-RU" dirty="0" smtClean="0"/>
            </a:br>
            <a:r>
              <a:rPr lang="ru-RU" dirty="0" smtClean="0"/>
              <a:t>Что такое? Как же так?</a:t>
            </a:r>
            <a:br>
              <a:rPr lang="ru-RU" dirty="0" smtClean="0"/>
            </a:br>
            <a:r>
              <a:rPr lang="ru-RU" dirty="0" smtClean="0"/>
              <a:t>Посмотри на синий знак.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Человечек в нём идёт?</a:t>
            </a:r>
            <a:br>
              <a:rPr lang="ru-RU" dirty="0" smtClean="0"/>
            </a:br>
            <a:r>
              <a:rPr lang="ru-RU" dirty="0" smtClean="0"/>
              <a:t>Значит – это переход.</a:t>
            </a:r>
            <a:br>
              <a:rPr lang="ru-RU" dirty="0" smtClean="0"/>
            </a:br>
            <a:r>
              <a:rPr lang="ru-RU" dirty="0" smtClean="0"/>
              <a:t>У дороги смирно встань,</a:t>
            </a:r>
            <a:br>
              <a:rPr lang="ru-RU" dirty="0" smtClean="0"/>
            </a:br>
            <a:r>
              <a:rPr lang="ru-RU" dirty="0" smtClean="0"/>
              <a:t>Не беги, не хулигань,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Маму за руку бери,</a:t>
            </a:r>
            <a:br>
              <a:rPr lang="ru-RU" dirty="0" smtClean="0"/>
            </a:br>
            <a:r>
              <a:rPr lang="ru-RU" dirty="0" smtClean="0"/>
              <a:t>Вправо-влево посмотри!</a:t>
            </a:r>
            <a:br>
              <a:rPr lang="ru-RU" dirty="0" smtClean="0"/>
            </a:br>
            <a:r>
              <a:rPr lang="ru-RU" dirty="0" smtClean="0"/>
              <a:t>Приглашает переход:</a:t>
            </a:r>
            <a:br>
              <a:rPr lang="ru-RU" dirty="0" smtClean="0"/>
            </a:br>
            <a:r>
              <a:rPr lang="ru-RU" dirty="0" smtClean="0"/>
              <a:t>- Проходи по мне вперёд!</a:t>
            </a:r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Расширить знания о переходах - подземном и наземном.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Обогащение знаний о транспорте.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Дать представление о том, что для общественного транспорта есть спец. отведенное место – остановка.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Дать представление о светофоре, как важнейшем атрибуте дорожно-транспортного движения.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Привет, </a:t>
            </a:r>
            <a:r>
              <a:rPr lang="ru-RU" b="1" dirty="0" err="1" smtClean="0"/>
              <a:t>ребята!Я</a:t>
            </a:r>
            <a:r>
              <a:rPr lang="ru-RU" b="1" dirty="0" smtClean="0"/>
              <a:t> </a:t>
            </a:r>
            <a:r>
              <a:rPr lang="ru-RU" b="1" dirty="0" err="1" smtClean="0"/>
              <a:t>Зайчишка-Торопышка</a:t>
            </a:r>
            <a:r>
              <a:rPr lang="ru-RU" b="1" dirty="0" smtClean="0"/>
              <a:t>!</a:t>
            </a:r>
            <a:endParaRPr lang="ru-RU" b="1" dirty="0"/>
          </a:p>
        </p:txBody>
      </p:sp>
      <p:sp>
        <p:nvSpPr>
          <p:cNvPr id="16386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Я очень люблю изучать правила дорожного движения,а вы?</a:t>
            </a:r>
          </a:p>
          <a:p>
            <a:pPr eaLnBrk="1" hangingPunct="1"/>
            <a:r>
              <a:rPr lang="ru-RU" smtClean="0"/>
              <a:t>Давайте изучать вместе!!!</a:t>
            </a:r>
          </a:p>
        </p:txBody>
      </p:sp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51438" y="1600200"/>
            <a:ext cx="3336925" cy="4724400"/>
          </a:xfrm>
        </p:spPr>
      </p:pic>
    </p:spTree>
  </p:cSld>
  <p:clrMapOvr>
    <a:masterClrMapping/>
  </p:clrMapOvr>
  <p:transition spd="slow" advTm="10000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Вот как много транспорта на дороге!!!А какие виды транспорта вы знаете???</a:t>
            </a:r>
            <a:endParaRPr lang="ru-RU" b="1" dirty="0"/>
          </a:p>
        </p:txBody>
      </p:sp>
      <p:pic>
        <p:nvPicPr>
          <p:cNvPr id="17410" name="Содержимое 3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86063" y="1554163"/>
            <a:ext cx="3724275" cy="4525962"/>
          </a:xfrm>
        </p:spPr>
      </p:pic>
    </p:spTree>
  </p:cSld>
  <p:clrMapOvr>
    <a:masterClrMapping/>
  </p:clrMapOvr>
  <p:transition spd="slow">
    <p:circl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7704138" cy="41036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525"/>
            <a:ext cx="8229600" cy="2087563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/>
              <a:t>Это что, велосипед? Нет дверей, кабины нет! Лихо мчится, тарахтит, вдоль по улице летит,</a:t>
            </a:r>
            <a:br>
              <a:rPr lang="ru-RU" b="1" i="1" dirty="0" smtClean="0"/>
            </a:br>
            <a:r>
              <a:rPr lang="ru-RU" b="1" i="1" dirty="0" smtClean="0"/>
              <a:t>Быстрей всех машин несётся, </a:t>
            </a:r>
            <a:r>
              <a:rPr lang="ru-RU" b="1" i="1" dirty="0" smtClean="0">
                <a:solidFill>
                  <a:srgbClr val="FF0000"/>
                </a:solidFill>
              </a:rPr>
              <a:t>мотоциклом</a:t>
            </a:r>
            <a:r>
              <a:rPr lang="ru-RU" b="1" i="1" dirty="0" smtClean="0"/>
              <a:t> он зовётся.</a:t>
            </a:r>
            <a:br>
              <a:rPr lang="ru-RU" b="1" i="1" dirty="0" smtClean="0"/>
            </a:br>
            <a:r>
              <a:rPr lang="ru-RU" b="1" i="1" dirty="0" smtClean="0"/>
              <a:t>Сидит, как всадник на коне, водитель на его спине!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Рисунок 3" descr="4. Быстрей всех машин несётся, мотоциклом он зовётс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33375"/>
            <a:ext cx="777557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74638"/>
            <a:ext cx="7632700" cy="4162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52963"/>
            <a:ext cx="8229600" cy="2016125"/>
          </a:xfrm>
        </p:spPr>
        <p:txBody>
          <a:bodyPr>
            <a:normAutofit fontScale="62500" lnSpcReduction="20000"/>
          </a:bodyPr>
          <a:lstStyle/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800" b="1" i="1" dirty="0" smtClean="0"/>
              <a:t>На колёсах едет дом. Люди могут ездить в нём.</a:t>
            </a:r>
            <a:br>
              <a:rPr lang="ru-RU" sz="3800" b="1" i="1" dirty="0" smtClean="0"/>
            </a:br>
            <a:r>
              <a:rPr lang="ru-RU" sz="3800" b="1" i="1" dirty="0" smtClean="0"/>
              <a:t>По бокам - большие окна, сверху - крыша, чтоб не мокнуть,</a:t>
            </a:r>
            <a:br>
              <a:rPr lang="ru-RU" sz="3800" b="1" i="1" dirty="0" smtClean="0"/>
            </a:br>
            <a:r>
              <a:rPr lang="ru-RU" sz="3800" b="1" i="1" dirty="0" smtClean="0"/>
              <a:t>Дом </a:t>
            </a:r>
            <a:r>
              <a:rPr lang="ru-RU" sz="3800" b="1" i="1" dirty="0" smtClean="0">
                <a:solidFill>
                  <a:srgbClr val="FF0000"/>
                </a:solidFill>
              </a:rPr>
              <a:t>автобусом</a:t>
            </a:r>
            <a:r>
              <a:rPr lang="ru-RU" sz="3800" b="1" i="1" dirty="0" smtClean="0"/>
              <a:t> зовут, у него есть свой маршрут.</a:t>
            </a:r>
            <a:endParaRPr lang="ru-RU" sz="3800" dirty="0" smtClean="0"/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800" b="1" i="1" dirty="0" smtClean="0"/>
              <a:t> </a:t>
            </a:r>
            <a:endParaRPr lang="ru-RU" sz="3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19459" name="Рисунок 3" descr="http://gazeta.a42.ru/images/lenta/198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60350"/>
            <a:ext cx="76327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6551613" cy="3946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4797425"/>
            <a:ext cx="8229600" cy="1800225"/>
          </a:xfrm>
        </p:spPr>
        <p:txBody>
          <a:bodyPr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Вот </a:t>
            </a:r>
            <a:r>
              <a:rPr lang="ru-RU" b="1" i="1" dirty="0" smtClean="0">
                <a:solidFill>
                  <a:srgbClr val="FF0000"/>
                </a:solidFill>
              </a:rPr>
              <a:t>троллейбус, </a:t>
            </a:r>
            <a:r>
              <a:rPr lang="ru-RU" b="1" i="1" dirty="0" smtClean="0"/>
              <a:t>он с усами. Едет он под проводами.</a:t>
            </a:r>
            <a:br>
              <a:rPr lang="ru-RU" b="1" i="1" dirty="0" smtClean="0"/>
            </a:br>
            <a:r>
              <a:rPr lang="ru-RU" b="1" i="1" dirty="0" smtClean="0"/>
              <a:t>Если ус вдруг соскользнёт, то троллейбус вмиг замрёт!</a:t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20483" name="Рисунок 3" descr="Троллейбус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60350"/>
            <a:ext cx="69135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404813"/>
            <a:ext cx="7129462" cy="41036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525"/>
            <a:ext cx="8229600" cy="19431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/>
              <a:t>Дзинь-дзинь-дзинь! Что за звон? По рельсам катится вагон. Внутри креслица стоят, люди в креслицах сидят.</a:t>
            </a:r>
            <a:br>
              <a:rPr lang="ru-RU" b="1" i="1" dirty="0" smtClean="0"/>
            </a:br>
            <a:r>
              <a:rPr lang="ru-RU" b="1" i="1" dirty="0" smtClean="0"/>
              <a:t>Такой вагон, запоминай, называется </a:t>
            </a:r>
            <a:r>
              <a:rPr lang="ru-RU" b="1" i="1" dirty="0" smtClean="0">
                <a:solidFill>
                  <a:srgbClr val="FF0000"/>
                </a:solidFill>
              </a:rPr>
              <a:t>трамвай.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507" name="Рисунок 3" descr="трамвай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60350"/>
            <a:ext cx="726598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437</TotalTime>
  <Words>338</Words>
  <Application>Microsoft Office PowerPoint</Application>
  <PresentationFormat>Экран (4:3)</PresentationFormat>
  <Paragraphs>39</Paragraphs>
  <Slides>23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23</vt:i4>
      </vt:variant>
    </vt:vector>
  </HeadingPairs>
  <TitlesOfParts>
    <vt:vector size="39" baseType="lpstr">
      <vt:lpstr>Arial</vt:lpstr>
      <vt:lpstr>Calibri</vt:lpstr>
      <vt:lpstr>Wingdings 2</vt:lpstr>
      <vt:lpstr>Wingdings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игорь</cp:lastModifiedBy>
  <cp:revision>44</cp:revision>
  <dcterms:created xsi:type="dcterms:W3CDTF">2013-02-13T06:47:23Z</dcterms:created>
  <dcterms:modified xsi:type="dcterms:W3CDTF">2013-11-10T18:12:20Z</dcterms:modified>
</cp:coreProperties>
</file>