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4" r:id="rId8"/>
    <p:sldId id="270" r:id="rId9"/>
    <p:sldId id="269" r:id="rId10"/>
    <p:sldId id="265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B39CE4-66D8-49CD-9BED-A126F04AC35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99C747-D3A3-46CD-B141-92A52F64226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6450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Краткосрочный проект ко Дню Матери в подготовительной группе №2.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Вид проекта –творческий, подготовили и провели воспитатели:  Петренко Е. И. , </a:t>
            </a:r>
            <a:r>
              <a:rPr lang="ru-RU" sz="1600" dirty="0" err="1" smtClean="0"/>
              <a:t>Бакалова</a:t>
            </a:r>
            <a:r>
              <a:rPr lang="ru-RU" sz="1600" dirty="0" smtClean="0"/>
              <a:t> Н. Н.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«Мамочки любимые»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Ноябрь 2022  ( с 21 ноября по 25 ноября)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Участники проекта: воспитанники группы , воспитатели, родители.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8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Коллективная работа. Плакат для мамы.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9454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«Сладкий стол»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3" y="1600200"/>
            <a:ext cx="7057274" cy="4708525"/>
          </a:xfrm>
        </p:spPr>
      </p:pic>
    </p:spTree>
    <p:extLst>
      <p:ext uri="{BB962C8B-B14F-4D97-AF65-F5344CB8AC3E}">
        <p14:creationId xmlns:p14="http://schemas.microsoft.com/office/powerpoint/2010/main" val="49019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/>
              <a:t>: </a:t>
            </a:r>
            <a:r>
              <a:rPr lang="ru-RU" sz="1600" dirty="0" smtClean="0"/>
              <a:t>Воспитание заботливого, бережного отношения к матери , любви и уважения к ней.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Задачи проекта:</a:t>
            </a:r>
          </a:p>
          <a:p>
            <a:r>
              <a:rPr lang="ru-RU" dirty="0" smtClean="0"/>
              <a:t>-углубить знания детей о роли мамы в их жизни, через раскрытие образа матери в поэзии, в живописи, худо-</a:t>
            </a:r>
            <a:r>
              <a:rPr lang="ru-RU" dirty="0" err="1" smtClean="0"/>
              <a:t>жественной</a:t>
            </a:r>
            <a:r>
              <a:rPr lang="ru-RU" dirty="0" smtClean="0"/>
              <a:t> литературе;</a:t>
            </a:r>
          </a:p>
          <a:p>
            <a:r>
              <a:rPr lang="ru-RU" dirty="0" smtClean="0"/>
              <a:t>-воспитывать доброе, заботливое отношение к маме;</a:t>
            </a:r>
          </a:p>
          <a:p>
            <a:r>
              <a:rPr lang="ru-RU" dirty="0" smtClean="0"/>
              <a:t>-способствовать развитию детской речи через выразительное чтение стихотворений, составления </a:t>
            </a:r>
            <a:r>
              <a:rPr lang="ru-RU" dirty="0" err="1" smtClean="0"/>
              <a:t>расска</a:t>
            </a:r>
            <a:r>
              <a:rPr lang="ru-RU" dirty="0" smtClean="0"/>
              <a:t>-зов о маме;</a:t>
            </a:r>
          </a:p>
          <a:p>
            <a:r>
              <a:rPr lang="ru-RU" dirty="0" smtClean="0"/>
              <a:t>-развивать творческие способности детей, желание делать подарки </a:t>
            </a:r>
            <a:r>
              <a:rPr lang="ru-RU" dirty="0" err="1" smtClean="0"/>
              <a:t>ма-ме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-обогащать детско-родительские от-ношения опытом совместного уча-</a:t>
            </a:r>
            <a:r>
              <a:rPr lang="ru-RU" dirty="0" err="1" smtClean="0"/>
              <a:t>стия</a:t>
            </a:r>
            <a:r>
              <a:rPr lang="ru-RU" dirty="0" smtClean="0"/>
              <a:t> в проекте;</a:t>
            </a:r>
          </a:p>
          <a:p>
            <a:r>
              <a:rPr lang="ru-RU" dirty="0" smtClean="0"/>
              <a:t>- Сформировать четкое понимания различия похожих праздников : День Матери и 8 Марта.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Предполагаемый результат:</a:t>
            </a:r>
          </a:p>
          <a:p>
            <a:r>
              <a:rPr lang="ru-RU" sz="2400" dirty="0" smtClean="0"/>
              <a:t>Знать информацию о маме и ее профессии;</a:t>
            </a:r>
          </a:p>
          <a:p>
            <a:r>
              <a:rPr lang="ru-RU" sz="2400" dirty="0" smtClean="0"/>
              <a:t>Уметь составлять рассказ о своей маме;</a:t>
            </a:r>
          </a:p>
          <a:p>
            <a:r>
              <a:rPr lang="ru-RU" sz="2400" dirty="0" smtClean="0"/>
              <a:t>Уметь организовывать сюжетно-ролевые игры , на основе имеющихся знаний о семье и маме;</a:t>
            </a:r>
          </a:p>
          <a:p>
            <a:r>
              <a:rPr lang="ru-RU" sz="2400" dirty="0" smtClean="0"/>
              <a:t>Усвоение разницы между праздником « 8 Марта» и «Днем Матери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178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 проекта.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solidFill>
                  <a:srgbClr val="C00000"/>
                </a:solidFill>
              </a:rPr>
              <a:t>1.Организационный этап:</a:t>
            </a:r>
          </a:p>
          <a:p>
            <a:r>
              <a:rPr lang="ru-RU" sz="1600" smtClean="0"/>
              <a:t>- Подбор детской художествен-ной литературы для чтения детям.</a:t>
            </a:r>
          </a:p>
          <a:p>
            <a:r>
              <a:rPr lang="ru-RU" sz="1600" smtClean="0"/>
              <a:t>- Работа с методическим мате-риалом.</a:t>
            </a:r>
          </a:p>
          <a:p>
            <a:r>
              <a:rPr lang="ru-RU" sz="1600" smtClean="0"/>
              <a:t>-  Работа с родителями . Консультирование родителей по теме проекта. Помощь в  подготовке  праздника посвященного  « Дню Матери». Предложить изготовить с деть-ми  книги,  с рассказами о маме.</a:t>
            </a:r>
          </a:p>
          <a:p>
            <a:r>
              <a:rPr lang="ru-RU" sz="1600" smtClean="0"/>
              <a:t>- Подбор пословиц о маме.</a:t>
            </a:r>
          </a:p>
          <a:p>
            <a:r>
              <a:rPr lang="ru-RU" sz="1600" smtClean="0"/>
              <a:t>- Заучивание стихотворений и песен о маме к празднику.</a:t>
            </a:r>
          </a:p>
          <a:p>
            <a:pPr marL="285750" indent="-285750">
              <a:buFontTx/>
              <a:buChar char="-"/>
            </a:pPr>
            <a:endParaRPr lang="ru-RU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smtClean="0">
                <a:solidFill>
                  <a:srgbClr val="C00000"/>
                </a:solidFill>
              </a:rPr>
              <a:t>2</a:t>
            </a:r>
            <a:r>
              <a:rPr lang="ru-RU" sz="2400" smtClean="0">
                <a:solidFill>
                  <a:srgbClr val="C00000"/>
                </a:solidFill>
              </a:rPr>
              <a:t>. Практический этап:</a:t>
            </a:r>
          </a:p>
          <a:p>
            <a:pPr marL="0" indent="0">
              <a:buNone/>
            </a:pPr>
            <a:r>
              <a:rPr lang="ru-RU" sz="1600" smtClean="0"/>
              <a:t>-Проведение бесед с детьми. </a:t>
            </a:r>
          </a:p>
          <a:p>
            <a:pPr marL="0" indent="0">
              <a:buNone/>
            </a:pPr>
            <a:r>
              <a:rPr lang="ru-RU" sz="1600" smtClean="0"/>
              <a:t>-Чтение художественной литературы детям: Н. Саконс-кая  «Разговор о маме», В. Берестов «Праздник мам»,Е. Благинина «Посидим в тишине», Э. Мошковская « Я ма-му родную обидел…» и др.</a:t>
            </a:r>
          </a:p>
          <a:p>
            <a:pPr marL="0" indent="0">
              <a:buNone/>
            </a:pPr>
            <a:r>
              <a:rPr lang="ru-RU" sz="1600" smtClean="0"/>
              <a:t>-Рассматривание картин известных художников, прославляющих «женщину-мать».</a:t>
            </a:r>
          </a:p>
          <a:p>
            <a:pPr marL="0" indent="0">
              <a:buNone/>
            </a:pPr>
            <a:r>
              <a:rPr lang="ru-RU" sz="1600" smtClean="0"/>
              <a:t>-Прослушивание песен о маме и разучивание неко-торых к празднику.</a:t>
            </a:r>
          </a:p>
          <a:p>
            <a:pPr marL="0" indent="0">
              <a:buNone/>
            </a:pPr>
            <a:r>
              <a:rPr lang="ru-RU" sz="1600" smtClean="0"/>
              <a:t>-Беседы о маме («Что любит мама» , «Ее профессия», «Как я помогаю  маме» и т. п.)</a:t>
            </a:r>
          </a:p>
          <a:p>
            <a:pPr marL="0" indent="0">
              <a:buNone/>
            </a:pPr>
            <a:r>
              <a:rPr lang="ru-RU" sz="1600" smtClean="0"/>
              <a:t>-Проведение дидактических, сюжетно-ролевых игр : «Назови ласково», д/и « Я желаю своей маме», «Профессии», «Моя семья», игра-драматизация «Накрой стол для мамы».</a:t>
            </a:r>
          </a:p>
          <a:p>
            <a:pPr marL="0" indent="0">
              <a:buNone/>
            </a:pPr>
            <a:r>
              <a:rPr lang="ru-RU" sz="1600" smtClean="0"/>
              <a:t>-Изготовление  собственных книг.</a:t>
            </a:r>
          </a:p>
          <a:p>
            <a:pPr marL="0" indent="0">
              <a:buNone/>
            </a:pPr>
            <a:r>
              <a:rPr lang="ru-RU" sz="1600" smtClean="0"/>
              <a:t>-Подготовка номеров к празднику (заучивание стихов, танца).</a:t>
            </a:r>
          </a:p>
          <a:p>
            <a:pPr marL="0" indent="0">
              <a:buNone/>
            </a:pPr>
            <a:r>
              <a:rPr lang="ru-RU" sz="1600" smtClean="0"/>
              <a:t> -Изготовление поздравительной открытки для мам (коллективная работа).</a:t>
            </a:r>
          </a:p>
          <a:p>
            <a:pPr marL="0" indent="0">
              <a:buNone/>
            </a:pPr>
            <a:r>
              <a:rPr lang="ru-RU" sz="1600" smtClean="0"/>
              <a:t>- Подарки мамам своими руками 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38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Заключительный этап: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-Подарки  для мама.</a:t>
            </a:r>
          </a:p>
          <a:p>
            <a:pPr marL="0" indent="0">
              <a:buNone/>
            </a:pPr>
            <a:r>
              <a:rPr lang="ru-RU" dirty="0" smtClean="0"/>
              <a:t>-Изготовление открытки «Мамочки люби-</a:t>
            </a:r>
            <a:r>
              <a:rPr lang="ru-RU" dirty="0" err="1" smtClean="0"/>
              <a:t>мые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-Праздник « С праздником , мамы».</a:t>
            </a:r>
          </a:p>
          <a:p>
            <a:pPr marL="0" indent="0">
              <a:buNone/>
            </a:pPr>
            <a:r>
              <a:rPr lang="ru-RU" dirty="0" smtClean="0"/>
              <a:t>-Выставка книг изготовленных своими рука-ми.</a:t>
            </a:r>
          </a:p>
          <a:p>
            <a:pPr marL="0" indent="0">
              <a:buNone/>
            </a:pPr>
            <a:r>
              <a:rPr lang="ru-RU" dirty="0" smtClean="0"/>
              <a:t>- Презентация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2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КНИЖКА-МАЛЫШКА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6621" y="913878"/>
            <a:ext cx="4073501" cy="5431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1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КАК Я ПОМОГАЮ МАМЕ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Подарки мамам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0863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БУКЕТЫ РОЗ ИЗ ПЛАСТИЛИНА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7095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МАМОЧКЕ ЛЮБИМОЙ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5013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473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Краткосрочный проект ко Дню Матери в подготовительной группе №2.  Вид проекта –творческий, подготовили и провели воспитатели:  Петренко Е. И. , Бакалова Н. Н. </vt:lpstr>
      <vt:lpstr>Цель проекта: Воспитание заботливого, бережного отношения к матери , любви и уважения к ней. </vt:lpstr>
      <vt:lpstr>Этапы проекта.</vt:lpstr>
      <vt:lpstr>Заключительный этап:</vt:lpstr>
      <vt:lpstr>КНИЖКА-МАЛЫШКА</vt:lpstr>
      <vt:lpstr>КАК Я ПОМОГАЮ МАМЕ</vt:lpstr>
      <vt:lpstr>Подарки мамам</vt:lpstr>
      <vt:lpstr>БУКЕТЫ РОЗ ИЗ ПЛАСТИЛИНА</vt:lpstr>
      <vt:lpstr>МАМОЧКЕ ЛЮБИМОЙ</vt:lpstr>
      <vt:lpstr>Коллективная работа. Плакат для мамы.</vt:lpstr>
      <vt:lpstr>Презентация PowerPoint</vt:lpstr>
      <vt:lpstr>«Сладкий стол»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bakalov_PC</cp:lastModifiedBy>
  <cp:revision>23</cp:revision>
  <dcterms:created xsi:type="dcterms:W3CDTF">2018-12-03T18:46:36Z</dcterms:created>
  <dcterms:modified xsi:type="dcterms:W3CDTF">2022-11-29T17:12:21Z</dcterms:modified>
</cp:coreProperties>
</file>