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374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04CE-DCEB-4B42-9A84-69DCD367EADE}" type="datetimeFigureOut">
              <a:rPr lang="ru-RU" smtClean="0"/>
              <a:t>01.02.2015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2FB578-1179-46DC-860F-3E47E22DBD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04CE-DCEB-4B42-9A84-69DCD367EADE}" type="datetimeFigureOut">
              <a:rPr lang="ru-RU" smtClean="0"/>
              <a:t>01.02.2015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578-1179-46DC-860F-3E47E22DBD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04CE-DCEB-4B42-9A84-69DCD367EADE}" type="datetimeFigureOut">
              <a:rPr lang="ru-RU" smtClean="0"/>
              <a:t>01.02.2015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578-1179-46DC-860F-3E47E22DBD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04CE-DCEB-4B42-9A84-69DCD367EADE}" type="datetimeFigureOut">
              <a:rPr lang="ru-RU" smtClean="0"/>
              <a:t>01.02.2015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2FB578-1179-46DC-860F-3E47E22DBD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04CE-DCEB-4B42-9A84-69DCD367EADE}" type="datetimeFigureOut">
              <a:rPr lang="ru-RU" smtClean="0"/>
              <a:t>01.02.2015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578-1179-46DC-860F-3E47E22DBD7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04CE-DCEB-4B42-9A84-69DCD367EADE}" type="datetimeFigureOut">
              <a:rPr lang="ru-RU" smtClean="0"/>
              <a:t>01.02.2015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578-1179-46DC-860F-3E47E22DBD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04CE-DCEB-4B42-9A84-69DCD367EADE}" type="datetimeFigureOut">
              <a:rPr lang="ru-RU" smtClean="0"/>
              <a:t>01.02.2015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52FB578-1179-46DC-860F-3E47E22DBD7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04CE-DCEB-4B42-9A84-69DCD367EADE}" type="datetimeFigureOut">
              <a:rPr lang="ru-RU" smtClean="0"/>
              <a:t>01.02.2015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578-1179-46DC-860F-3E47E22DBD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04CE-DCEB-4B42-9A84-69DCD367EADE}" type="datetimeFigureOut">
              <a:rPr lang="ru-RU" smtClean="0"/>
              <a:t>01.02.2015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578-1179-46DC-860F-3E47E22DBD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04CE-DCEB-4B42-9A84-69DCD367EADE}" type="datetimeFigureOut">
              <a:rPr lang="ru-RU" smtClean="0"/>
              <a:t>01.02.2015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578-1179-46DC-860F-3E47E22DBD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04CE-DCEB-4B42-9A84-69DCD367EADE}" type="datetimeFigureOut">
              <a:rPr lang="ru-RU" smtClean="0"/>
              <a:t>01.02.2015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FB578-1179-46DC-860F-3E47E22DBD7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A4E04CE-DCEB-4B42-9A84-69DCD367EADE}" type="datetimeFigureOut">
              <a:rPr lang="ru-RU" smtClean="0"/>
              <a:t>01.02.2015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52FB578-1179-46DC-860F-3E47E22DBD7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«Природа не имеет органов речи, но создает языки и сердца»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96136" y="3886200"/>
            <a:ext cx="3043064" cy="910952"/>
          </a:xfrm>
        </p:spPr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Человек и природа</a:t>
            </a:r>
          </a:p>
        </p:txBody>
      </p:sp>
      <p:pic>
        <p:nvPicPr>
          <p:cNvPr id="1026" name="Picture 2" descr="D:\Детский сад\природа (5)\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76" y="260649"/>
            <a:ext cx="5805876" cy="396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54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Детский сад\природа (5)\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7"/>
            <a:ext cx="8472940" cy="635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09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Детский сад\природа (5)\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646"/>
            <a:ext cx="8568952" cy="642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15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Детский сад\природа (5)\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29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Детский сад\природа (5)\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5217"/>
            <a:ext cx="8640960" cy="622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85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Детский сад\природа (5)\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81" y="548680"/>
            <a:ext cx="8715038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90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Детский сад\природа (5)\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53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10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Детский сад\природа (5)\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77800"/>
            <a:ext cx="8128000" cy="650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73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Детский сад\природа (5)\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3"/>
            <a:ext cx="8736969" cy="655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57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Детский сад\природа (5)\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2646"/>
            <a:ext cx="8424936" cy="631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3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Детский сад\природа (5)\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42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Экологическое воспитание – одна из главных проблем сегодняшнего дня.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Picture 2" descr="D:\Детский сад\природа (5)\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1341041"/>
            <a:ext cx="5340350" cy="333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30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D:\Детский сад\природа (5)\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688" y="185738"/>
            <a:ext cx="6524625" cy="648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63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Детский сад\природа (5)\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4" y="620688"/>
            <a:ext cx="8795127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95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Детский сад\природа (5)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47" y="91788"/>
            <a:ext cx="7299369" cy="650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08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Детский сад\природа (5)\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6652"/>
            <a:ext cx="835292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13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2809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М.М. Пришвин писал: «Для иных природа – это дрова, уголь, руда, или дача, или просто пейзаж. Для меня природа – это среда, из которой ,как цветы, выросли все наши человеческие таланты».</a:t>
            </a:r>
          </a:p>
        </p:txBody>
      </p:sp>
    </p:spTree>
    <p:extLst>
      <p:ext uri="{BB962C8B-B14F-4D97-AF65-F5344CB8AC3E}">
        <p14:creationId xmlns:p14="http://schemas.microsoft.com/office/powerpoint/2010/main" val="69987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Детский сад\природа (5)\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14" y="692696"/>
            <a:ext cx="875617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66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Детский сад\природа (5)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0168"/>
            <a:ext cx="8496944" cy="649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55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Детский сад\природа (5)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8600"/>
            <a:ext cx="64008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03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Детский сад\природа (5)\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97" y="836712"/>
            <a:ext cx="851520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03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Детский сад\природа (5)\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27" y="620688"/>
            <a:ext cx="8558019" cy="568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26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етский сад\природа (5)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27" y="188640"/>
            <a:ext cx="8748463" cy="6561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19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Детский сад\природа (5)\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02" y="476672"/>
            <a:ext cx="854199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00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Детский сад\природа (5)\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41" y="548680"/>
            <a:ext cx="878328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30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Детский сад\природа (5)\nM4ejNrtSr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94" y="548680"/>
            <a:ext cx="8633812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95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Детский сад\природа (5)\SpK6aUPM-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94" y="548680"/>
            <a:ext cx="8633812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79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Детский сад\природа (5)\u_bO5SsmMP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93" y="476672"/>
            <a:ext cx="8741735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11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:\Детский сад\природа (5)\zyAaGgZQ_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71" y="548680"/>
            <a:ext cx="8741735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09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129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«Учить надо так, чтобы люди, насколько это возможно, приобретали знания не только из книг, а из неба и земли, дубов и буков, то есть знали и изучали сами вещи, а не чужие только наблюдения и свидетельства о вещах», - так писал Я. Коменский </a:t>
            </a:r>
          </a:p>
        </p:txBody>
      </p:sp>
    </p:spTree>
    <p:extLst>
      <p:ext uri="{BB962C8B-B14F-4D97-AF65-F5344CB8AC3E}">
        <p14:creationId xmlns:p14="http://schemas.microsoft.com/office/powerpoint/2010/main" val="332700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тский сад\природа (5)\IMG_24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82858"/>
            <a:ext cx="8781110" cy="658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5366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етский сад\природа (5)\IMG_24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602655" cy="645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7921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етский сад\природа (5)\IMG_24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45" y="260648"/>
            <a:ext cx="835208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635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етский сад\природа (5)\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6263"/>
            <a:ext cx="8572500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43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етский сад\природа (5)\IMG_24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95" y="152924"/>
            <a:ext cx="8783701" cy="658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9808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3" y="3429000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416081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Детский сад\природа (5)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60647"/>
            <a:ext cx="8400932" cy="630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7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Детский сад\природа (5)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0410"/>
            <a:ext cx="8496944" cy="637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72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Детский сад\природа (5)\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64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Детский сад\природа (5)\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646"/>
            <a:ext cx="8496944" cy="63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6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Детский сад\природа (5)\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6652"/>
            <a:ext cx="8424936" cy="631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86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73</TotalTime>
  <Words>125</Words>
  <Application>Microsoft Office PowerPoint</Application>
  <PresentationFormat>Экран (4:3)</PresentationFormat>
  <Paragraphs>6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Трек</vt:lpstr>
      <vt:lpstr>«Природа не имеет органов речи, но создает языки и сердца»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«Природа не имеет органов речи, но создает языки и сердца»</dc:title>
  <dc:creator>Анатолий</dc:creator>
  <cp:lastModifiedBy>Анатолий</cp:lastModifiedBy>
  <cp:revision>8</cp:revision>
  <dcterms:created xsi:type="dcterms:W3CDTF">2014-12-15T12:32:14Z</dcterms:created>
  <dcterms:modified xsi:type="dcterms:W3CDTF">2015-02-01T12:16:11Z</dcterms:modified>
</cp:coreProperties>
</file>