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374" y="-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04CE-DCEB-4B42-9A84-69DCD367EADE}" type="datetimeFigureOut">
              <a:rPr lang="ru-RU" smtClean="0"/>
              <a:t>01.02.2015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E52FB578-1179-46DC-860F-3E47E22DBD7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04CE-DCEB-4B42-9A84-69DCD367EADE}" type="datetimeFigureOut">
              <a:rPr lang="ru-RU" smtClean="0"/>
              <a:t>01.02.2015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FB578-1179-46DC-860F-3E47E22DBD7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04CE-DCEB-4B42-9A84-69DCD367EADE}" type="datetimeFigureOut">
              <a:rPr lang="ru-RU" smtClean="0"/>
              <a:t>01.02.2015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FB578-1179-46DC-860F-3E47E22DBD7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04CE-DCEB-4B42-9A84-69DCD367EADE}" type="datetimeFigureOut">
              <a:rPr lang="ru-RU" smtClean="0"/>
              <a:t>01.02.2015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E52FB578-1179-46DC-860F-3E47E22DBD7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04CE-DCEB-4B42-9A84-69DCD367EADE}" type="datetimeFigureOut">
              <a:rPr lang="ru-RU" smtClean="0"/>
              <a:t>01.02.2015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FB578-1179-46DC-860F-3E47E22DBD77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04CE-DCEB-4B42-9A84-69DCD367EADE}" type="datetimeFigureOut">
              <a:rPr lang="ru-RU" smtClean="0"/>
              <a:t>01.02.2015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FB578-1179-46DC-860F-3E47E22DBD7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04CE-DCEB-4B42-9A84-69DCD367EADE}" type="datetimeFigureOut">
              <a:rPr lang="ru-RU" smtClean="0"/>
              <a:t>01.02.2015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E52FB578-1179-46DC-860F-3E47E22DBD77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04CE-DCEB-4B42-9A84-69DCD367EADE}" type="datetimeFigureOut">
              <a:rPr lang="ru-RU" smtClean="0"/>
              <a:t>01.02.2015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FB578-1179-46DC-860F-3E47E22DBD7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04CE-DCEB-4B42-9A84-69DCD367EADE}" type="datetimeFigureOut">
              <a:rPr lang="ru-RU" smtClean="0"/>
              <a:t>01.02.2015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FB578-1179-46DC-860F-3E47E22DBD7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04CE-DCEB-4B42-9A84-69DCD367EADE}" type="datetimeFigureOut">
              <a:rPr lang="ru-RU" smtClean="0"/>
              <a:t>01.02.2015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FB578-1179-46DC-860F-3E47E22DBD7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04CE-DCEB-4B42-9A84-69DCD367EADE}" type="datetimeFigureOut">
              <a:rPr lang="ru-RU" smtClean="0"/>
              <a:t>01.02.2015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FB578-1179-46DC-860F-3E47E22DBD77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CA4E04CE-DCEB-4B42-9A84-69DCD367EADE}" type="datetimeFigureOut">
              <a:rPr lang="ru-RU" smtClean="0"/>
              <a:t>01.02.2015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E52FB578-1179-46DC-860F-3E47E22DBD77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accent2">
                    <a:lumMod val="50000"/>
                  </a:schemeClr>
                </a:solidFill>
                <a:effectLst/>
                <a:latin typeface="Calibri" panose="020F0502020204030204" pitchFamily="34" charset="0"/>
              </a:rPr>
              <a:t>«Природа не имеет органов речи, но создает языки и сердца»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effectLst/>
                <a:latin typeface="Calibri" panose="020F0502020204030204" pitchFamily="34" charset="0"/>
              </a:rPr>
              <a:t/>
            </a:r>
            <a:br>
              <a:rPr lang="ru-RU" dirty="0">
                <a:solidFill>
                  <a:schemeClr val="accent2">
                    <a:lumMod val="50000"/>
                  </a:schemeClr>
                </a:solidFill>
                <a:effectLst/>
                <a:latin typeface="Calibri" panose="020F0502020204030204" pitchFamily="34" charset="0"/>
              </a:rPr>
            </a:br>
            <a:endParaRPr lang="ru-RU" dirty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96136" y="3886200"/>
            <a:ext cx="3043064" cy="910952"/>
          </a:xfrm>
        </p:spPr>
        <p:txBody>
          <a:bodyPr/>
          <a:lstStyle/>
          <a:p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</a:rPr>
              <a:t>Человек и природа</a:t>
            </a:r>
          </a:p>
        </p:txBody>
      </p:sp>
      <p:pic>
        <p:nvPicPr>
          <p:cNvPr id="1026" name="Picture 2" descr="D:\Детский сад\природа (5)\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276" y="260649"/>
            <a:ext cx="5805876" cy="3968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7545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D:\Детский сад\природа (5)\4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260647"/>
            <a:ext cx="8472940" cy="6354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9092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D:\Детский сад\природа (5)\2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42646"/>
            <a:ext cx="8568952" cy="6426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8152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D:\Детский сад\природа (5)\0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8640960" cy="648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0292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D:\Детский сад\природа (5)\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15217"/>
            <a:ext cx="8640960" cy="6227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0850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D:\Детский сад\природа (5)\3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481" y="548680"/>
            <a:ext cx="8715038" cy="576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6906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D:\Детский сад\природа (5)\0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712968" cy="6534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9100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D:\Детский сад\природа (5)\3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177800"/>
            <a:ext cx="8128000" cy="650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7739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D:\Детский сад\природа (5)\5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3"/>
            <a:ext cx="8736969" cy="6552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2572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D:\Детский сад\природа (5)\4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42646"/>
            <a:ext cx="8424936" cy="6318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333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D:\Детский сад\природа (5)\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8640960" cy="648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8423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ru-RU" sz="3200" b="1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</a:rPr>
              <a:t>Экологическое воспитание – одна из главных проблем сегодняшнего дня. </a:t>
            </a: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</a:rPr>
              <a:t> </a:t>
            </a:r>
            <a:endParaRPr lang="ru-RU" sz="3200" b="1" dirty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  <p:pic>
        <p:nvPicPr>
          <p:cNvPr id="2050" name="Picture 2" descr="D:\Детский сад\природа (5)\0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5050" y="1341041"/>
            <a:ext cx="5340350" cy="3337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3301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3" name="Picture 3" descr="D:\Детский сад\природа (5)\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9688" y="185738"/>
            <a:ext cx="6524625" cy="6486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2638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D:\Детский сад\природа (5)\3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194" y="620688"/>
            <a:ext cx="8795127" cy="5616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9954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D:\Детский сад\природа (5)\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047" y="91788"/>
            <a:ext cx="7299369" cy="6505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7083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D:\Детский сад\природа (5)\5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96652"/>
            <a:ext cx="8352928" cy="6264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3134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332656"/>
            <a:ext cx="828092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</a:rPr>
              <a:t>М.М. Пришвин писал: «Для иных природа – это дрова, уголь, руда, или дача, или просто пейзаж. Для меня природа – это среда, из которой ,как цветы, выросли все наши человеческие таланты».</a:t>
            </a:r>
          </a:p>
        </p:txBody>
      </p:sp>
    </p:spTree>
    <p:extLst>
      <p:ext uri="{BB962C8B-B14F-4D97-AF65-F5344CB8AC3E}">
        <p14:creationId xmlns:p14="http://schemas.microsoft.com/office/powerpoint/2010/main" val="699878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D:\Детский сад\природа (5)\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914" y="692696"/>
            <a:ext cx="8756172" cy="547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7662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D:\Детский сад\природа (5)\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0168"/>
            <a:ext cx="8496944" cy="6497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2555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D:\Детский сад\природа (5)\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28600"/>
            <a:ext cx="6400800" cy="640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8031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D:\Детский сад\природа (5)\4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97" y="836712"/>
            <a:ext cx="8515208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9034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D:\Детский сад\природа (5)\5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827" y="620688"/>
            <a:ext cx="8558019" cy="5688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7261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Детский сад\природа (5)\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027" y="188640"/>
            <a:ext cx="8748463" cy="6561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1190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D:\Детский сад\природа (5)\3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002" y="476672"/>
            <a:ext cx="8541998" cy="5904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0001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D:\Детский сад\природа (5)\5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141" y="548680"/>
            <a:ext cx="8783282" cy="583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7301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D:\Детский сад\природа (5)\nM4ejNrtSr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094" y="548680"/>
            <a:ext cx="8633812" cy="576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2956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D:\Детский сад\природа (5)\SpK6aUPM-D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094" y="548680"/>
            <a:ext cx="8633812" cy="576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0796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D:\Детский сад\природа (5)\u_bO5SsmMP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093" y="476672"/>
            <a:ext cx="8741735" cy="583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2110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D:\Детский сад\природа (5)\zyAaGgZQ_l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171" y="548680"/>
            <a:ext cx="8741735" cy="583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4094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260648"/>
            <a:ext cx="8712968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</a:rPr>
              <a:t>«Учить надо так, чтобы люди, насколько это возможно, приобретали знания не только из книг, а из неба и земли, дубов и буков, то есть знали и изучали сами вещи, а не чужие только наблюдения и свидетельства о вещах», - так писал Я. Коменский </a:t>
            </a:r>
          </a:p>
        </p:txBody>
      </p:sp>
    </p:spTree>
    <p:extLst>
      <p:ext uri="{BB962C8B-B14F-4D97-AF65-F5344CB8AC3E}">
        <p14:creationId xmlns:p14="http://schemas.microsoft.com/office/powerpoint/2010/main" val="3327009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Детский сад\природа (5)\IMG_249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50" y="82858"/>
            <a:ext cx="8781110" cy="6586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453661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Детский сад\природа (5)\IMG_248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8602655" cy="645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379219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Детский сад\природа (5)\IMG_248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445" y="260648"/>
            <a:ext cx="8352080" cy="6264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06352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Детский сад\природа (5)\0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576263"/>
            <a:ext cx="8572500" cy="5705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8437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Детский сад\природа (5)\IMG_248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495" y="152924"/>
            <a:ext cx="8783701" cy="6588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198081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3" y="3429000"/>
            <a:ext cx="820891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b="1" dirty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</a:rPr>
              <a:t>Спасибо за внимание</a:t>
            </a:r>
          </a:p>
        </p:txBody>
      </p:sp>
    </p:spTree>
    <p:extLst>
      <p:ext uri="{BB962C8B-B14F-4D97-AF65-F5344CB8AC3E}">
        <p14:creationId xmlns:p14="http://schemas.microsoft.com/office/powerpoint/2010/main" val="14160818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Детский сад\природа (5)\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7" y="260647"/>
            <a:ext cx="8400932" cy="6300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979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Детский сад\природа (5)\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40410"/>
            <a:ext cx="8496944" cy="6377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6728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:\Детский сад\природа (5)\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8640960" cy="648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9645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D:\Детский сад\природа (5)\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42646"/>
            <a:ext cx="8496944" cy="6372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162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D:\Детский сад\природа (5)\3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96652"/>
            <a:ext cx="8424936" cy="6318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1869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73</TotalTime>
  <Words>125</Words>
  <Application>Microsoft Office PowerPoint</Application>
  <PresentationFormat>Экран (4:3)</PresentationFormat>
  <Paragraphs>6</Paragraphs>
  <Slides>41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41</vt:i4>
      </vt:variant>
    </vt:vector>
  </HeadingPairs>
  <TitlesOfParts>
    <vt:vector size="42" baseType="lpstr">
      <vt:lpstr>Трек</vt:lpstr>
      <vt:lpstr>«Природа не имеет органов речи, но создает языки и сердца»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*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«Природа не имеет органов речи, но создает языки и сердца»</dc:title>
  <dc:creator>Анатолий</dc:creator>
  <cp:lastModifiedBy>Анатолий</cp:lastModifiedBy>
  <cp:revision>8</cp:revision>
  <dcterms:created xsi:type="dcterms:W3CDTF">2014-12-15T12:32:14Z</dcterms:created>
  <dcterms:modified xsi:type="dcterms:W3CDTF">2015-02-01T12:16:11Z</dcterms:modified>
</cp:coreProperties>
</file>