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NewYearBlue\729463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214423"/>
            <a:ext cx="7772400" cy="1143008"/>
          </a:xfrm>
          <a:solidFill>
            <a:schemeClr val="bg1">
              <a:alpha val="77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643182"/>
            <a:ext cx="6400800" cy="857256"/>
          </a:xfrm>
          <a:solidFill>
            <a:schemeClr val="bg1">
              <a:alpha val="78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666C9D-44CF-4D0B-A573-91B0C7209AEB}" type="datetimeFigureOut">
              <a:rPr lang="ru-RU" smtClean="0"/>
              <a:pPr/>
              <a:t>28.11.2014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559243-7AAF-4A55-A5F0-77EE67141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Presentations\NewYearBlue\NewYearBlueSliad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60"/>
            <a:ext cx="8229600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6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8584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4471" y="0"/>
            <a:ext cx="9168471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892" y="0"/>
            <a:ext cx="456914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44000" cy="67151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3577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-17860"/>
            <a:ext cx="9167813" cy="68758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9144000" cy="60867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0527" y="1"/>
            <a:ext cx="7083374" cy="69055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500042"/>
            <a:ext cx="8437656" cy="61436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72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42984"/>
            <a:ext cx="9144000" cy="51467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YearBlu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NewYearBlue</Template>
  <TotalTime>26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NewYearBlue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>Шаблон для презентаций</dc:subject>
  <dc:creator>Admin</dc:creator>
  <dc:description>Презентации по культуре и искусству, шабоны PowerPoint - http://freeppt.ru</dc:description>
  <cp:lastModifiedBy>Admin</cp:lastModifiedBy>
  <cp:revision>7</cp:revision>
  <dcterms:created xsi:type="dcterms:W3CDTF">2014-11-28T10:48:43Z</dcterms:created>
  <dcterms:modified xsi:type="dcterms:W3CDTF">2014-11-28T11:14:47Z</dcterms:modified>
</cp:coreProperties>
</file>