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21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12188825" cy="6858000"/>
  <p:notesSz cx="9309100" cy="70231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1" d="100"/>
          <a:sy n="121" d="100"/>
        </p:scale>
        <p:origin x="15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ru-RU" sz="4400" b="0" strike="noStrike" spc="-1">
                <a:latin typeface="Arial"/>
              </a:rPr>
              <a:t>Для перемещения страницы щёлкните мышью</a:t>
            </a:r>
          </a:p>
        </p:txBody>
      </p:sp>
      <p:sp>
        <p:nvSpPr>
          <p:cNvPr id="78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ru-RU" sz="2000" b="0" strike="noStrike" spc="-1">
                <a:latin typeface="Arial"/>
              </a:rPr>
              <a:t>Для правки формата примечаний щёлкните мышью</a:t>
            </a:r>
          </a:p>
        </p:txBody>
      </p:sp>
      <p:sp>
        <p:nvSpPr>
          <p:cNvPr id="79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ru-RU" sz="1400" b="0" strike="noStrike" spc="-1">
                <a:latin typeface="Times New Roman"/>
              </a:rPr>
              <a:t>&lt;верхний колонтитул&gt;</a:t>
            </a:r>
          </a:p>
        </p:txBody>
      </p:sp>
      <p:sp>
        <p:nvSpPr>
          <p:cNvPr id="80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81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82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pPr algn="r"/>
            <a:fld id="{C1B134BB-0699-4BCE-9EC8-6A4D1D506118}" type="slidenum">
              <a:rPr lang="ru-RU" sz="1400" b="0" strike="noStrike" spc="-1">
                <a:latin typeface="Times New Roman"/>
              </a:rPr>
              <a:t>‹#›</a:t>
            </a:fld>
            <a:endParaRPr lang="ru-RU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0824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314575" y="527050"/>
            <a:ext cx="4676775" cy="2630488"/>
          </a:xfrm>
          <a:prstGeom prst="rect">
            <a:avLst/>
          </a:prstGeom>
        </p:spPr>
      </p:sp>
      <p:sp>
        <p:nvSpPr>
          <p:cNvPr id="174" name="PlaceHolder 2"/>
          <p:cNvSpPr>
            <a:spLocks noGrp="1"/>
          </p:cNvSpPr>
          <p:nvPr>
            <p:ph type="body"/>
          </p:nvPr>
        </p:nvSpPr>
        <p:spPr>
          <a:xfrm>
            <a:off x="930960" y="3336120"/>
            <a:ext cx="7444440" cy="3157560"/>
          </a:xfrm>
          <a:prstGeom prst="rect">
            <a:avLst/>
          </a:prstGeom>
        </p:spPr>
        <p:txBody>
          <a:bodyPr lIns="93240" tIns="46800" rIns="93240" bIns="46800"/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175" name="CustomShape 3"/>
          <p:cNvSpPr/>
          <p:nvPr/>
        </p:nvSpPr>
        <p:spPr>
          <a:xfrm>
            <a:off x="5272920" y="6670800"/>
            <a:ext cx="4030920" cy="348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3240" tIns="46800" rIns="93240" bIns="46800" anchor="b"/>
          <a:lstStyle/>
          <a:p>
            <a:pPr algn="r">
              <a:lnSpc>
                <a:spcPct val="100000"/>
              </a:lnSpc>
            </a:pPr>
            <a:fld id="{EE9241E3-EB5A-4442-A8ED-8AB9781C73A3}" type="slidenum">
              <a:rPr lang="ru-RU" sz="1200" b="0" strike="noStrike" spc="-1">
                <a:solidFill>
                  <a:srgbClr val="000000"/>
                </a:solidFill>
                <a:latin typeface="Cambria"/>
                <a:ea typeface="+mn-ea"/>
              </a:rPr>
              <a:t>1</a:t>
            </a:fld>
            <a:endParaRPr lang="ru-RU" sz="1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638017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314575" y="527050"/>
            <a:ext cx="4676775" cy="2630488"/>
          </a:xfrm>
          <a:prstGeom prst="rect">
            <a:avLst/>
          </a:prstGeom>
        </p:spPr>
      </p:sp>
      <p:sp>
        <p:nvSpPr>
          <p:cNvPr id="201" name="PlaceHolder 2"/>
          <p:cNvSpPr>
            <a:spLocks noGrp="1"/>
          </p:cNvSpPr>
          <p:nvPr>
            <p:ph type="body"/>
          </p:nvPr>
        </p:nvSpPr>
        <p:spPr>
          <a:xfrm>
            <a:off x="930960" y="3336120"/>
            <a:ext cx="7444440" cy="3157560"/>
          </a:xfrm>
          <a:prstGeom prst="rect">
            <a:avLst/>
          </a:prstGeom>
        </p:spPr>
        <p:txBody>
          <a:bodyPr lIns="93240" tIns="46800" rIns="93240" bIns="46800"/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202" name="CustomShape 3"/>
          <p:cNvSpPr/>
          <p:nvPr/>
        </p:nvSpPr>
        <p:spPr>
          <a:xfrm>
            <a:off x="5272920" y="6670800"/>
            <a:ext cx="4030920" cy="348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3240" tIns="46800" rIns="93240" bIns="46800" anchor="b"/>
          <a:lstStyle/>
          <a:p>
            <a:pPr algn="r">
              <a:lnSpc>
                <a:spcPct val="100000"/>
              </a:lnSpc>
            </a:pPr>
            <a:fld id="{9BB84424-42EB-4E6F-B4BC-45E1B0D0A210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12</a:t>
            </a:fld>
            <a:endParaRPr lang="ru-RU" sz="1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223304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314575" y="527050"/>
            <a:ext cx="4676775" cy="2630488"/>
          </a:xfrm>
          <a:prstGeom prst="rect">
            <a:avLst/>
          </a:prstGeom>
        </p:spPr>
      </p:sp>
      <p:sp>
        <p:nvSpPr>
          <p:cNvPr id="204" name="PlaceHolder 2"/>
          <p:cNvSpPr>
            <a:spLocks noGrp="1"/>
          </p:cNvSpPr>
          <p:nvPr>
            <p:ph type="body"/>
          </p:nvPr>
        </p:nvSpPr>
        <p:spPr>
          <a:xfrm>
            <a:off x="930960" y="3336120"/>
            <a:ext cx="7444440" cy="3157560"/>
          </a:xfrm>
          <a:prstGeom prst="rect">
            <a:avLst/>
          </a:prstGeom>
        </p:spPr>
        <p:txBody>
          <a:bodyPr lIns="93240" tIns="46800" rIns="93240" bIns="46800"/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205" name="CustomShape 3"/>
          <p:cNvSpPr/>
          <p:nvPr/>
        </p:nvSpPr>
        <p:spPr>
          <a:xfrm>
            <a:off x="5272920" y="6670800"/>
            <a:ext cx="4030920" cy="348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3240" tIns="46800" rIns="93240" bIns="46800" anchor="b"/>
          <a:lstStyle/>
          <a:p>
            <a:pPr algn="r">
              <a:lnSpc>
                <a:spcPct val="100000"/>
              </a:lnSpc>
            </a:pPr>
            <a:fld id="{DEE8E413-BA1F-4D7C-A63C-77EFB93A29BF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13</a:t>
            </a:fld>
            <a:endParaRPr lang="ru-RU" sz="1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576808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314575" y="527050"/>
            <a:ext cx="4676775" cy="2630488"/>
          </a:xfrm>
          <a:prstGeom prst="rect">
            <a:avLst/>
          </a:prstGeom>
        </p:spPr>
      </p:sp>
      <p:sp>
        <p:nvSpPr>
          <p:cNvPr id="207" name="PlaceHolder 2"/>
          <p:cNvSpPr>
            <a:spLocks noGrp="1"/>
          </p:cNvSpPr>
          <p:nvPr>
            <p:ph type="body"/>
          </p:nvPr>
        </p:nvSpPr>
        <p:spPr>
          <a:xfrm>
            <a:off x="930960" y="3336120"/>
            <a:ext cx="7444440" cy="3157560"/>
          </a:xfrm>
          <a:prstGeom prst="rect">
            <a:avLst/>
          </a:prstGeom>
        </p:spPr>
        <p:txBody>
          <a:bodyPr lIns="93240" tIns="46800" rIns="93240" bIns="46800"/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208" name="CustomShape 3"/>
          <p:cNvSpPr/>
          <p:nvPr/>
        </p:nvSpPr>
        <p:spPr>
          <a:xfrm>
            <a:off x="5272920" y="6670800"/>
            <a:ext cx="4030920" cy="348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3240" tIns="46800" rIns="93240" bIns="46800" anchor="b"/>
          <a:lstStyle/>
          <a:p>
            <a:pPr algn="r">
              <a:lnSpc>
                <a:spcPct val="100000"/>
              </a:lnSpc>
            </a:pPr>
            <a:fld id="{58D471A4-0951-4C50-8EFE-C34962FCEF90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16</a:t>
            </a:fld>
            <a:endParaRPr lang="ru-RU" sz="1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834973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314575" y="527050"/>
            <a:ext cx="4676775" cy="2630488"/>
          </a:xfrm>
          <a:prstGeom prst="rect">
            <a:avLst/>
          </a:prstGeom>
        </p:spPr>
      </p:sp>
      <p:sp>
        <p:nvSpPr>
          <p:cNvPr id="210" name="PlaceHolder 2"/>
          <p:cNvSpPr>
            <a:spLocks noGrp="1"/>
          </p:cNvSpPr>
          <p:nvPr>
            <p:ph type="body"/>
          </p:nvPr>
        </p:nvSpPr>
        <p:spPr>
          <a:xfrm>
            <a:off x="930960" y="3336120"/>
            <a:ext cx="7444440" cy="3157560"/>
          </a:xfrm>
          <a:prstGeom prst="rect">
            <a:avLst/>
          </a:prstGeom>
        </p:spPr>
        <p:txBody>
          <a:bodyPr lIns="93240" tIns="46800" rIns="93240" bIns="46800"/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211" name="CustomShape 3"/>
          <p:cNvSpPr/>
          <p:nvPr/>
        </p:nvSpPr>
        <p:spPr>
          <a:xfrm>
            <a:off x="5272920" y="6670800"/>
            <a:ext cx="4030920" cy="348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3240" tIns="46800" rIns="93240" bIns="46800" anchor="b"/>
          <a:lstStyle/>
          <a:p>
            <a:pPr algn="r">
              <a:lnSpc>
                <a:spcPct val="100000"/>
              </a:lnSpc>
            </a:pPr>
            <a:fld id="{303E3ACD-93AF-49AA-A9B9-CD9A77E0CB5B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18</a:t>
            </a:fld>
            <a:endParaRPr lang="ru-RU" sz="1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84011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314575" y="527050"/>
            <a:ext cx="4676775" cy="2630488"/>
          </a:xfrm>
          <a:prstGeom prst="rect">
            <a:avLst/>
          </a:prstGeom>
        </p:spPr>
      </p:sp>
      <p:sp>
        <p:nvSpPr>
          <p:cNvPr id="177" name="PlaceHolder 2"/>
          <p:cNvSpPr>
            <a:spLocks noGrp="1"/>
          </p:cNvSpPr>
          <p:nvPr>
            <p:ph type="body"/>
          </p:nvPr>
        </p:nvSpPr>
        <p:spPr>
          <a:xfrm>
            <a:off x="930960" y="3336120"/>
            <a:ext cx="7444440" cy="3157560"/>
          </a:xfrm>
          <a:prstGeom prst="rect">
            <a:avLst/>
          </a:prstGeom>
        </p:spPr>
        <p:txBody>
          <a:bodyPr lIns="93240" tIns="46800" rIns="93240" bIns="46800"/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178" name="CustomShape 3"/>
          <p:cNvSpPr/>
          <p:nvPr/>
        </p:nvSpPr>
        <p:spPr>
          <a:xfrm>
            <a:off x="5272920" y="6670800"/>
            <a:ext cx="4030920" cy="348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3240" tIns="46800" rIns="93240" bIns="46800" anchor="b"/>
          <a:lstStyle/>
          <a:p>
            <a:pPr algn="r">
              <a:lnSpc>
                <a:spcPct val="100000"/>
              </a:lnSpc>
            </a:pPr>
            <a:fld id="{3DAB993A-7CA5-4E3D-A623-2EE3AFB3E57B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2</a:t>
            </a:fld>
            <a:endParaRPr lang="ru-RU" sz="1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690351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314575" y="527050"/>
            <a:ext cx="4676775" cy="2630488"/>
          </a:xfrm>
          <a:prstGeom prst="rect">
            <a:avLst/>
          </a:prstGeom>
        </p:spPr>
      </p:sp>
      <p:sp>
        <p:nvSpPr>
          <p:cNvPr id="180" name="PlaceHolder 2"/>
          <p:cNvSpPr>
            <a:spLocks noGrp="1"/>
          </p:cNvSpPr>
          <p:nvPr>
            <p:ph type="body"/>
          </p:nvPr>
        </p:nvSpPr>
        <p:spPr>
          <a:xfrm>
            <a:off x="930960" y="3336120"/>
            <a:ext cx="7444440" cy="3157560"/>
          </a:xfrm>
          <a:prstGeom prst="rect">
            <a:avLst/>
          </a:prstGeom>
        </p:spPr>
        <p:txBody>
          <a:bodyPr lIns="93240" tIns="46800" rIns="93240" bIns="46800"/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181" name="CustomShape 3"/>
          <p:cNvSpPr/>
          <p:nvPr/>
        </p:nvSpPr>
        <p:spPr>
          <a:xfrm>
            <a:off x="5272920" y="6670800"/>
            <a:ext cx="4030920" cy="348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3240" tIns="46800" rIns="93240" bIns="46800" anchor="b"/>
          <a:lstStyle/>
          <a:p>
            <a:pPr algn="r">
              <a:lnSpc>
                <a:spcPct val="100000"/>
              </a:lnSpc>
            </a:pPr>
            <a:fld id="{DD58F4A5-BB2B-45EB-AA90-0B60EB9CFF9D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3</a:t>
            </a:fld>
            <a:endParaRPr lang="ru-RU" sz="1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770237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314575" y="527050"/>
            <a:ext cx="4676775" cy="2630488"/>
          </a:xfrm>
          <a:prstGeom prst="rect">
            <a:avLst/>
          </a:prstGeom>
        </p:spPr>
      </p:sp>
      <p:sp>
        <p:nvSpPr>
          <p:cNvPr id="183" name="PlaceHolder 2"/>
          <p:cNvSpPr>
            <a:spLocks noGrp="1"/>
          </p:cNvSpPr>
          <p:nvPr>
            <p:ph type="body"/>
          </p:nvPr>
        </p:nvSpPr>
        <p:spPr>
          <a:xfrm>
            <a:off x="930960" y="3336120"/>
            <a:ext cx="7444440" cy="3157560"/>
          </a:xfrm>
          <a:prstGeom prst="rect">
            <a:avLst/>
          </a:prstGeom>
        </p:spPr>
        <p:txBody>
          <a:bodyPr lIns="93240" tIns="46800" rIns="93240" bIns="46800"/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184" name="CustomShape 3"/>
          <p:cNvSpPr/>
          <p:nvPr/>
        </p:nvSpPr>
        <p:spPr>
          <a:xfrm>
            <a:off x="5272920" y="6670800"/>
            <a:ext cx="4030920" cy="348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3240" tIns="46800" rIns="93240" bIns="46800" anchor="b"/>
          <a:lstStyle/>
          <a:p>
            <a:pPr algn="r">
              <a:lnSpc>
                <a:spcPct val="100000"/>
              </a:lnSpc>
            </a:pPr>
            <a:fld id="{C45C57E0-CC81-4411-AB7B-2439CAE8A885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5</a:t>
            </a:fld>
            <a:endParaRPr lang="ru-RU" sz="1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096186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314575" y="527050"/>
            <a:ext cx="4676775" cy="2630488"/>
          </a:xfrm>
          <a:prstGeom prst="rect">
            <a:avLst/>
          </a:prstGeom>
        </p:spPr>
      </p:sp>
      <p:sp>
        <p:nvSpPr>
          <p:cNvPr id="186" name="PlaceHolder 2"/>
          <p:cNvSpPr>
            <a:spLocks noGrp="1"/>
          </p:cNvSpPr>
          <p:nvPr>
            <p:ph type="body"/>
          </p:nvPr>
        </p:nvSpPr>
        <p:spPr>
          <a:xfrm>
            <a:off x="930960" y="3336120"/>
            <a:ext cx="7444440" cy="3157560"/>
          </a:xfrm>
          <a:prstGeom prst="rect">
            <a:avLst/>
          </a:prstGeom>
        </p:spPr>
        <p:txBody>
          <a:bodyPr lIns="93240" tIns="46800" rIns="93240" bIns="46800"/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187" name="CustomShape 3"/>
          <p:cNvSpPr/>
          <p:nvPr/>
        </p:nvSpPr>
        <p:spPr>
          <a:xfrm>
            <a:off x="5272920" y="6670800"/>
            <a:ext cx="4030920" cy="348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3240" tIns="46800" rIns="93240" bIns="46800" anchor="b"/>
          <a:lstStyle/>
          <a:p>
            <a:pPr algn="r">
              <a:lnSpc>
                <a:spcPct val="100000"/>
              </a:lnSpc>
            </a:pPr>
            <a:fld id="{BCE7F7D4-04BF-4046-85E9-15B8197F5D8A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7</a:t>
            </a:fld>
            <a:endParaRPr lang="ru-RU" sz="1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228757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314575" y="527050"/>
            <a:ext cx="4676775" cy="2630488"/>
          </a:xfrm>
          <a:prstGeom prst="rect">
            <a:avLst/>
          </a:prstGeom>
        </p:spPr>
      </p:sp>
      <p:sp>
        <p:nvSpPr>
          <p:cNvPr id="189" name="PlaceHolder 2"/>
          <p:cNvSpPr>
            <a:spLocks noGrp="1"/>
          </p:cNvSpPr>
          <p:nvPr>
            <p:ph type="body"/>
          </p:nvPr>
        </p:nvSpPr>
        <p:spPr>
          <a:xfrm>
            <a:off x="930960" y="3336120"/>
            <a:ext cx="7444440" cy="3157560"/>
          </a:xfrm>
          <a:prstGeom prst="rect">
            <a:avLst/>
          </a:prstGeom>
        </p:spPr>
        <p:txBody>
          <a:bodyPr lIns="93240" tIns="46800" rIns="93240" bIns="46800"/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190" name="CustomShape 3"/>
          <p:cNvSpPr/>
          <p:nvPr/>
        </p:nvSpPr>
        <p:spPr>
          <a:xfrm>
            <a:off x="5272920" y="6670800"/>
            <a:ext cx="4030920" cy="348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3240" tIns="46800" rIns="93240" bIns="46800" anchor="b"/>
          <a:lstStyle/>
          <a:p>
            <a:pPr algn="r">
              <a:lnSpc>
                <a:spcPct val="100000"/>
              </a:lnSpc>
            </a:pPr>
            <a:fld id="{4AC94508-DB65-4AC2-9F24-0D525DED7F91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8</a:t>
            </a:fld>
            <a:endParaRPr lang="ru-RU" sz="1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637978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314575" y="527050"/>
            <a:ext cx="4676775" cy="2630488"/>
          </a:xfrm>
          <a:prstGeom prst="rect">
            <a:avLst/>
          </a:prstGeom>
        </p:spPr>
      </p:sp>
      <p:sp>
        <p:nvSpPr>
          <p:cNvPr id="192" name="PlaceHolder 2"/>
          <p:cNvSpPr>
            <a:spLocks noGrp="1"/>
          </p:cNvSpPr>
          <p:nvPr>
            <p:ph type="body"/>
          </p:nvPr>
        </p:nvSpPr>
        <p:spPr>
          <a:xfrm>
            <a:off x="930960" y="3336120"/>
            <a:ext cx="7444440" cy="3157560"/>
          </a:xfrm>
          <a:prstGeom prst="rect">
            <a:avLst/>
          </a:prstGeom>
        </p:spPr>
        <p:txBody>
          <a:bodyPr lIns="93240" tIns="46800" rIns="93240" bIns="46800"/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193" name="CustomShape 3"/>
          <p:cNvSpPr/>
          <p:nvPr/>
        </p:nvSpPr>
        <p:spPr>
          <a:xfrm>
            <a:off x="5272920" y="6670800"/>
            <a:ext cx="4030920" cy="348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3240" tIns="46800" rIns="93240" bIns="46800" anchor="b"/>
          <a:lstStyle/>
          <a:p>
            <a:pPr algn="r">
              <a:lnSpc>
                <a:spcPct val="100000"/>
              </a:lnSpc>
            </a:pPr>
            <a:fld id="{2A183C07-DC20-4FB2-9B0C-AC9D5F45975B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9</a:t>
            </a:fld>
            <a:endParaRPr lang="ru-RU" sz="1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980630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314575" y="527050"/>
            <a:ext cx="4676775" cy="2630488"/>
          </a:xfrm>
          <a:prstGeom prst="rect">
            <a:avLst/>
          </a:prstGeom>
        </p:spPr>
      </p:sp>
      <p:sp>
        <p:nvSpPr>
          <p:cNvPr id="195" name="PlaceHolder 2"/>
          <p:cNvSpPr>
            <a:spLocks noGrp="1"/>
          </p:cNvSpPr>
          <p:nvPr>
            <p:ph type="body"/>
          </p:nvPr>
        </p:nvSpPr>
        <p:spPr>
          <a:xfrm>
            <a:off x="930960" y="3336120"/>
            <a:ext cx="7444440" cy="3157560"/>
          </a:xfrm>
          <a:prstGeom prst="rect">
            <a:avLst/>
          </a:prstGeom>
        </p:spPr>
        <p:txBody>
          <a:bodyPr lIns="93240" tIns="46800" rIns="93240" bIns="46800"/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196" name="CustomShape 3"/>
          <p:cNvSpPr/>
          <p:nvPr/>
        </p:nvSpPr>
        <p:spPr>
          <a:xfrm>
            <a:off x="5272920" y="6670800"/>
            <a:ext cx="4030920" cy="348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3240" tIns="46800" rIns="93240" bIns="46800" anchor="b"/>
          <a:lstStyle/>
          <a:p>
            <a:pPr algn="r">
              <a:lnSpc>
                <a:spcPct val="100000"/>
              </a:lnSpc>
            </a:pPr>
            <a:fld id="{3CD0D7A5-1564-44AF-A6C3-FC472151A181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10</a:t>
            </a:fld>
            <a:endParaRPr lang="ru-RU" sz="1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213742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314575" y="527050"/>
            <a:ext cx="4676775" cy="2630488"/>
          </a:xfrm>
          <a:prstGeom prst="rect">
            <a:avLst/>
          </a:prstGeom>
        </p:spPr>
      </p:sp>
      <p:sp>
        <p:nvSpPr>
          <p:cNvPr id="198" name="PlaceHolder 2"/>
          <p:cNvSpPr>
            <a:spLocks noGrp="1"/>
          </p:cNvSpPr>
          <p:nvPr>
            <p:ph type="body"/>
          </p:nvPr>
        </p:nvSpPr>
        <p:spPr>
          <a:xfrm>
            <a:off x="930960" y="3336120"/>
            <a:ext cx="7444440" cy="3157560"/>
          </a:xfrm>
          <a:prstGeom prst="rect">
            <a:avLst/>
          </a:prstGeom>
        </p:spPr>
        <p:txBody>
          <a:bodyPr lIns="93240" tIns="46800" rIns="93240" bIns="46800"/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199" name="CustomShape 3"/>
          <p:cNvSpPr/>
          <p:nvPr/>
        </p:nvSpPr>
        <p:spPr>
          <a:xfrm>
            <a:off x="5272920" y="6670800"/>
            <a:ext cx="4030920" cy="348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3240" tIns="46800" rIns="93240" bIns="46800" anchor="b"/>
          <a:lstStyle/>
          <a:p>
            <a:pPr algn="r">
              <a:lnSpc>
                <a:spcPct val="100000"/>
              </a:lnSpc>
            </a:pPr>
            <a:fld id="{1B47D898-21EB-44F1-BC44-6E9F394E5C89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11</a:t>
            </a:fld>
            <a:endParaRPr lang="ru-RU" sz="1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579190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120" y="221040"/>
            <a:ext cx="1096956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1096956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609120" y="3682080"/>
            <a:ext cx="1096956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120" y="221040"/>
            <a:ext cx="1096956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53528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230160" y="1604520"/>
            <a:ext cx="53528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609120" y="3682080"/>
            <a:ext cx="53528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6230160" y="3682080"/>
            <a:ext cx="53528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609120" y="221040"/>
            <a:ext cx="1096956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353196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318200" y="1604520"/>
            <a:ext cx="353196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8026920" y="1604520"/>
            <a:ext cx="353196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609120" y="3682080"/>
            <a:ext cx="353196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4318200" y="3682080"/>
            <a:ext cx="353196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8026920" y="3682080"/>
            <a:ext cx="353196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609120" y="221040"/>
            <a:ext cx="1096956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subTitle"/>
          </p:nvPr>
        </p:nvSpPr>
        <p:spPr>
          <a:xfrm>
            <a:off x="609120" y="1604520"/>
            <a:ext cx="1096956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609120" y="221040"/>
            <a:ext cx="1096956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1096956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609120" y="221040"/>
            <a:ext cx="1096956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53528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47" name="PlaceHolder 3"/>
          <p:cNvSpPr>
            <a:spLocks noGrp="1"/>
          </p:cNvSpPr>
          <p:nvPr>
            <p:ph type="body"/>
          </p:nvPr>
        </p:nvSpPr>
        <p:spPr>
          <a:xfrm>
            <a:off x="6230160" y="1604520"/>
            <a:ext cx="53528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609120" y="221040"/>
            <a:ext cx="1096956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subTitle"/>
          </p:nvPr>
        </p:nvSpPr>
        <p:spPr>
          <a:xfrm>
            <a:off x="609120" y="273600"/>
            <a:ext cx="1096956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609120" y="221040"/>
            <a:ext cx="1096956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53528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6230160" y="1604520"/>
            <a:ext cx="53528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53" name="PlaceHolder 4"/>
          <p:cNvSpPr>
            <a:spLocks noGrp="1"/>
          </p:cNvSpPr>
          <p:nvPr>
            <p:ph type="body"/>
          </p:nvPr>
        </p:nvSpPr>
        <p:spPr>
          <a:xfrm>
            <a:off x="609120" y="3682080"/>
            <a:ext cx="53528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120" y="221040"/>
            <a:ext cx="1096956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609120" y="1604520"/>
            <a:ext cx="1096956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609120" y="221040"/>
            <a:ext cx="1096956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53528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6230160" y="1604520"/>
            <a:ext cx="53528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57" name="PlaceHolder 4"/>
          <p:cNvSpPr>
            <a:spLocks noGrp="1"/>
          </p:cNvSpPr>
          <p:nvPr>
            <p:ph type="body"/>
          </p:nvPr>
        </p:nvSpPr>
        <p:spPr>
          <a:xfrm>
            <a:off x="6230160" y="3682080"/>
            <a:ext cx="53528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120" y="221040"/>
            <a:ext cx="1096956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53528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 type="body"/>
          </p:nvPr>
        </p:nvSpPr>
        <p:spPr>
          <a:xfrm>
            <a:off x="6230160" y="1604520"/>
            <a:ext cx="53528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 type="body"/>
          </p:nvPr>
        </p:nvSpPr>
        <p:spPr>
          <a:xfrm>
            <a:off x="609120" y="3682080"/>
            <a:ext cx="1096956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120" y="221040"/>
            <a:ext cx="1096956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1096956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609120" y="3682080"/>
            <a:ext cx="1096956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609120" y="221040"/>
            <a:ext cx="1096956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53528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6230160" y="1604520"/>
            <a:ext cx="53528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 type="body"/>
          </p:nvPr>
        </p:nvSpPr>
        <p:spPr>
          <a:xfrm>
            <a:off x="609120" y="3682080"/>
            <a:ext cx="53528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9" name="PlaceHolder 5"/>
          <p:cNvSpPr>
            <a:spLocks noGrp="1"/>
          </p:cNvSpPr>
          <p:nvPr>
            <p:ph type="body"/>
          </p:nvPr>
        </p:nvSpPr>
        <p:spPr>
          <a:xfrm>
            <a:off x="6230160" y="3682080"/>
            <a:ext cx="53528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120" y="221040"/>
            <a:ext cx="1096956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353196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4318200" y="1604520"/>
            <a:ext cx="353196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8026920" y="1604520"/>
            <a:ext cx="353196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609120" y="3682080"/>
            <a:ext cx="353196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5" name="PlaceHolder 6"/>
          <p:cNvSpPr>
            <a:spLocks noGrp="1"/>
          </p:cNvSpPr>
          <p:nvPr>
            <p:ph type="body"/>
          </p:nvPr>
        </p:nvSpPr>
        <p:spPr>
          <a:xfrm>
            <a:off x="4318200" y="3682080"/>
            <a:ext cx="353196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6" name="PlaceHolder 7"/>
          <p:cNvSpPr>
            <a:spLocks noGrp="1"/>
          </p:cNvSpPr>
          <p:nvPr>
            <p:ph type="body"/>
          </p:nvPr>
        </p:nvSpPr>
        <p:spPr>
          <a:xfrm>
            <a:off x="8026920" y="3682080"/>
            <a:ext cx="353196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120" y="221040"/>
            <a:ext cx="1096956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1096956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120" y="221040"/>
            <a:ext cx="1096956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53528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6230160" y="1604520"/>
            <a:ext cx="53528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120" y="221040"/>
            <a:ext cx="1096956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609120" y="273600"/>
            <a:ext cx="1096956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09120" y="221040"/>
            <a:ext cx="1096956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53528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6230160" y="1604520"/>
            <a:ext cx="53528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609120" y="3682080"/>
            <a:ext cx="53528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120" y="221040"/>
            <a:ext cx="1096956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53528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6230160" y="1604520"/>
            <a:ext cx="53528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6230160" y="3682080"/>
            <a:ext cx="53528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120" y="221040"/>
            <a:ext cx="1096956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53528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6230160" y="1604520"/>
            <a:ext cx="53528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609120" y="3682080"/>
            <a:ext cx="1096956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ru-RU" sz="4400" b="0" strike="noStrike" spc="-1"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1096956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609120" y="221040"/>
            <a:ext cx="10969200" cy="124992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ru-RU" sz="1800" b="0" strike="noStrike" spc="-1"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535248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latin typeface="Arial"/>
              </a:rPr>
              <a:t>Седьмой уровень структуры</a:t>
            </a:r>
          </a:p>
        </p:txBody>
      </p:sp>
      <p:sp>
        <p:nvSpPr>
          <p:cNvPr id="40" name="PlaceHolder 3"/>
          <p:cNvSpPr>
            <a:spLocks noGrp="1"/>
          </p:cNvSpPr>
          <p:nvPr>
            <p:ph type="body"/>
          </p:nvPr>
        </p:nvSpPr>
        <p:spPr>
          <a:xfrm>
            <a:off x="6230160" y="1604520"/>
            <a:ext cx="535248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CustomShape 1"/>
          <p:cNvSpPr/>
          <p:nvPr/>
        </p:nvSpPr>
        <p:spPr>
          <a:xfrm>
            <a:off x="2998080" y="2565000"/>
            <a:ext cx="6261840" cy="1033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algn="ctr">
              <a:lnSpc>
                <a:spcPct val="85000"/>
              </a:lnSpc>
            </a:pPr>
            <a:r>
              <a:rPr lang="ru-RU" sz="3600" b="0" strike="noStrike" spc="-1">
                <a:solidFill>
                  <a:srgbClr val="FFFFFF"/>
                </a:solidFill>
                <a:latin typeface="Cambria"/>
                <a:ea typeface="DejaVu Sans"/>
              </a:rPr>
              <a:t> Средняя группа  4-5 лет №1 </a:t>
            </a:r>
            <a:r>
              <a:t/>
            </a:r>
            <a:br/>
            <a:r>
              <a:rPr lang="ru-RU" sz="3600" b="0" strike="noStrike" spc="-1">
                <a:solidFill>
                  <a:srgbClr val="FFFFFF"/>
                </a:solidFill>
                <a:latin typeface="Cambria"/>
                <a:ea typeface="DejaVu Sans"/>
              </a:rPr>
              <a:t>(39 воспитанников)</a:t>
            </a:r>
            <a:endParaRPr lang="ru-RU" sz="3600" b="0" strike="noStrike" spc="-1">
              <a:latin typeface="Arial"/>
            </a:endParaRPr>
          </a:p>
        </p:txBody>
      </p:sp>
      <p:sp>
        <p:nvSpPr>
          <p:cNvPr id="84" name="CustomShape 2"/>
          <p:cNvSpPr/>
          <p:nvPr/>
        </p:nvSpPr>
        <p:spPr>
          <a:xfrm>
            <a:off x="8208720" y="5258880"/>
            <a:ext cx="3383280" cy="143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rmAutofit/>
          </a:bodyPr>
          <a:lstStyle/>
          <a:p>
            <a:pPr algn="r">
              <a:lnSpc>
                <a:spcPct val="110000"/>
              </a:lnSpc>
            </a:pPr>
            <a:endParaRPr lang="ru-RU" sz="1800" b="0" strike="noStrike" spc="-1">
              <a:latin typeface="Arial"/>
            </a:endParaRPr>
          </a:p>
          <a:p>
            <a:pPr>
              <a:lnSpc>
                <a:spcPct val="110000"/>
              </a:lnSpc>
            </a:pPr>
            <a:endParaRPr lang="ru-RU" sz="1800" b="0" strike="noStrike" spc="-1">
              <a:latin typeface="Arial"/>
            </a:endParaRPr>
          </a:p>
        </p:txBody>
      </p:sp>
      <p:sp>
        <p:nvSpPr>
          <p:cNvPr id="85" name="CustomShape 3"/>
          <p:cNvSpPr/>
          <p:nvPr/>
        </p:nvSpPr>
        <p:spPr>
          <a:xfrm>
            <a:off x="3022200" y="478080"/>
            <a:ext cx="6333840" cy="835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85000"/>
              </a:lnSpc>
              <a:spcBef>
                <a:spcPts val="1800"/>
              </a:spcBef>
            </a:pPr>
            <a:r>
              <a:rPr lang="ru-RU" sz="3600" b="0" strike="noStrike" spc="-1">
                <a:solidFill>
                  <a:srgbClr val="1E83DE"/>
                </a:solidFill>
                <a:latin typeface="Cambria"/>
                <a:ea typeface="DejaVu Sans"/>
              </a:rPr>
              <a:t>2018-2019 учебный год</a:t>
            </a:r>
            <a:endParaRPr lang="ru-RU" sz="3600" b="0" strike="noStrike" spc="-1">
              <a:latin typeface="Arial"/>
            </a:endParaRPr>
          </a:p>
        </p:txBody>
      </p:sp>
      <p:sp>
        <p:nvSpPr>
          <p:cNvPr id="86" name="TextShape 4"/>
          <p:cNvSpPr txBox="1"/>
          <p:nvPr/>
        </p:nvSpPr>
        <p:spPr>
          <a:xfrm>
            <a:off x="5400000" y="4608000"/>
            <a:ext cx="6528240" cy="18745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ru-RU" sz="2000" b="1" strike="noStrike" spc="-1">
                <a:solidFill>
                  <a:srgbClr val="FFFFFF"/>
                </a:solidFill>
                <a:latin typeface="Cambria"/>
                <a:ea typeface="DejaVu Sans"/>
              </a:rPr>
              <a:t>Стряпчих Светлана Викторовна</a:t>
            </a:r>
            <a:endParaRPr lang="ru-RU" sz="2000" b="0" strike="noStrike" spc="-1">
              <a:latin typeface="Arial"/>
            </a:endParaRPr>
          </a:p>
          <a:p>
            <a:r>
              <a:rPr lang="ru-RU" sz="2000" b="1" strike="noStrike" spc="-1">
                <a:solidFill>
                  <a:srgbClr val="FFFFFF"/>
                </a:solidFill>
                <a:latin typeface="Cambria"/>
                <a:ea typeface="DejaVu Sans"/>
              </a:rPr>
              <a:t>воспитатель группы№1:</a:t>
            </a:r>
            <a:endParaRPr lang="ru-RU" sz="2000" b="0" strike="noStrike" spc="-1">
              <a:latin typeface="Arial"/>
            </a:endParaRPr>
          </a:p>
          <a:p>
            <a:r>
              <a:rPr lang="ru-RU" sz="2000" b="1" strike="noStrike" spc="-1">
                <a:solidFill>
                  <a:srgbClr val="FFFFFF"/>
                </a:solidFill>
                <a:latin typeface="Cambria"/>
                <a:ea typeface="DejaVu Sans"/>
              </a:rPr>
              <a:t> МБДОУ  «Детский  сад  общеразвивающего</a:t>
            </a:r>
            <a:endParaRPr lang="ru-RU" sz="2000" b="0" strike="noStrike" spc="-1">
              <a:latin typeface="Arial"/>
            </a:endParaRPr>
          </a:p>
          <a:p>
            <a:r>
              <a:rPr lang="ru-RU" sz="2000" b="1" strike="noStrike" spc="-1">
                <a:solidFill>
                  <a:srgbClr val="FFFFFF"/>
                </a:solidFill>
                <a:latin typeface="Cambria"/>
                <a:ea typeface="DejaVu Sans"/>
              </a:rPr>
              <a:t> вида  № 144».  </a:t>
            </a:r>
            <a:endParaRPr lang="ru-RU" sz="2000" b="0" strike="noStrike" spc="-1">
              <a:latin typeface="Arial"/>
            </a:endParaRPr>
          </a:p>
          <a:p>
            <a:r>
              <a:rPr lang="ru-RU" sz="2000" b="1" strike="noStrike" spc="-1">
                <a:solidFill>
                  <a:srgbClr val="FFFFFF"/>
                </a:solidFill>
                <a:latin typeface="Cambria"/>
                <a:ea typeface="DejaVu Sans"/>
              </a:rPr>
              <a:t>Город Воронеж.  Коминтерновский район.</a:t>
            </a:r>
            <a:endParaRPr lang="ru-RU" sz="2000" b="0" strike="noStrike" spc="-1">
              <a:latin typeface="Arial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CustomShape 1"/>
          <p:cNvSpPr/>
          <p:nvPr/>
        </p:nvSpPr>
        <p:spPr>
          <a:xfrm>
            <a:off x="994680" y="5933160"/>
            <a:ext cx="4669200" cy="824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rmAutofit/>
          </a:bodyPr>
          <a:lstStyle/>
          <a:p>
            <a:pPr algn="ctr">
              <a:lnSpc>
                <a:spcPct val="85000"/>
              </a:lnSpc>
            </a:pPr>
            <a:r>
              <a:rPr lang="ru-RU" sz="1600" b="0" strike="noStrike" spc="-1">
                <a:solidFill>
                  <a:srgbClr val="81D458"/>
                </a:solidFill>
                <a:latin typeface="Cambria"/>
                <a:ea typeface="DejaVu Sans"/>
              </a:rPr>
              <a:t> Центр конструирования. 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130" name="CustomShape 2"/>
          <p:cNvSpPr/>
          <p:nvPr/>
        </p:nvSpPr>
        <p:spPr>
          <a:xfrm>
            <a:off x="7809840" y="6148440"/>
            <a:ext cx="3121200" cy="609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1600" b="0" strike="noStrike" spc="-1">
                <a:solidFill>
                  <a:srgbClr val="81D458"/>
                </a:solidFill>
                <a:latin typeface="Cambria"/>
                <a:ea typeface="DejaVu Sans"/>
              </a:rPr>
              <a:t>Центр семья. </a:t>
            </a:r>
            <a:endParaRPr lang="ru-RU" sz="16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600" b="0" strike="noStrike" spc="-1">
                <a:solidFill>
                  <a:srgbClr val="81D458"/>
                </a:solidFill>
                <a:latin typeface="Cambria"/>
                <a:ea typeface="DejaVu Sans"/>
              </a:rPr>
              <a:t> 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131" name="CustomShape 3"/>
          <p:cNvSpPr/>
          <p:nvPr/>
        </p:nvSpPr>
        <p:spPr>
          <a:xfrm>
            <a:off x="3934080" y="43920"/>
            <a:ext cx="4057560" cy="349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rmAutofit/>
          </a:bodyPr>
          <a:lstStyle/>
          <a:p>
            <a:pPr algn="ctr">
              <a:lnSpc>
                <a:spcPct val="85000"/>
              </a:lnSpc>
            </a:pPr>
            <a:r>
              <a:rPr lang="ru-RU" sz="1800" b="1" strike="noStrike" spc="-1">
                <a:solidFill>
                  <a:srgbClr val="00B050"/>
                </a:solidFill>
                <a:latin typeface="Cambria"/>
                <a:ea typeface="DejaVu Sans"/>
              </a:rPr>
              <a:t>2. АКТИВНЫЙ СЕКТОР</a:t>
            </a:r>
            <a:endParaRPr lang="ru-RU" sz="1800" b="0" strike="noStrike" spc="-1">
              <a:latin typeface="Arial"/>
            </a:endParaRPr>
          </a:p>
        </p:txBody>
      </p:sp>
      <p:pic>
        <p:nvPicPr>
          <p:cNvPr id="132" name="Рисунок 11"/>
          <p:cNvPicPr/>
          <p:nvPr/>
        </p:nvPicPr>
        <p:blipFill>
          <a:blip r:embed="rId3"/>
          <a:srcRect l="2981" r="2981"/>
          <a:stretch/>
        </p:blipFill>
        <p:spPr>
          <a:xfrm>
            <a:off x="6696000" y="482040"/>
            <a:ext cx="3973680" cy="5635800"/>
          </a:xfrm>
          <a:prstGeom prst="rect">
            <a:avLst/>
          </a:prstGeom>
          <a:ln>
            <a:noFill/>
          </a:ln>
        </p:spPr>
      </p:pic>
      <p:pic>
        <p:nvPicPr>
          <p:cNvPr id="133" name="Рисунок 10"/>
          <p:cNvPicPr/>
          <p:nvPr/>
        </p:nvPicPr>
        <p:blipFill>
          <a:blip r:embed="rId4"/>
          <a:srcRect l="2961" r="2961"/>
          <a:stretch/>
        </p:blipFill>
        <p:spPr>
          <a:xfrm>
            <a:off x="1440000" y="396000"/>
            <a:ext cx="3975480" cy="56358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CustomShape 1"/>
          <p:cNvSpPr/>
          <p:nvPr/>
        </p:nvSpPr>
        <p:spPr>
          <a:xfrm>
            <a:off x="994680" y="5933160"/>
            <a:ext cx="4669200" cy="824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rmAutofit/>
          </a:bodyPr>
          <a:lstStyle/>
          <a:p>
            <a:pPr algn="ctr">
              <a:lnSpc>
                <a:spcPct val="85000"/>
              </a:lnSpc>
            </a:pPr>
            <a:r>
              <a:rPr lang="ru-RU" sz="1600" b="0" strike="noStrike" spc="-1">
                <a:solidFill>
                  <a:srgbClr val="81D458"/>
                </a:solidFill>
                <a:latin typeface="Cambria"/>
                <a:ea typeface="DejaVu Sans"/>
              </a:rPr>
              <a:t> Салон красоты. 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135" name="CustomShape 2"/>
          <p:cNvSpPr/>
          <p:nvPr/>
        </p:nvSpPr>
        <p:spPr>
          <a:xfrm>
            <a:off x="7809840" y="6148440"/>
            <a:ext cx="3121200" cy="609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1600" b="0" strike="noStrike" spc="-1">
                <a:solidFill>
                  <a:srgbClr val="81D458"/>
                </a:solidFill>
                <a:latin typeface="Cambria"/>
                <a:ea typeface="DejaVu Sans"/>
              </a:rPr>
              <a:t>Торговый Центр. </a:t>
            </a:r>
            <a:endParaRPr lang="ru-RU" sz="16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600" b="0" strike="noStrike" spc="-1">
                <a:solidFill>
                  <a:srgbClr val="81D458"/>
                </a:solidFill>
                <a:latin typeface="Cambria"/>
                <a:ea typeface="DejaVu Sans"/>
              </a:rPr>
              <a:t> 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136" name="CustomShape 3"/>
          <p:cNvSpPr/>
          <p:nvPr/>
        </p:nvSpPr>
        <p:spPr>
          <a:xfrm>
            <a:off x="3934080" y="43920"/>
            <a:ext cx="4057560" cy="349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rmAutofit/>
          </a:bodyPr>
          <a:lstStyle/>
          <a:p>
            <a:pPr algn="ctr">
              <a:lnSpc>
                <a:spcPct val="85000"/>
              </a:lnSpc>
            </a:pPr>
            <a:r>
              <a:rPr lang="ru-RU" sz="1800" b="1" strike="noStrike" spc="-1">
                <a:solidFill>
                  <a:srgbClr val="00B050"/>
                </a:solidFill>
                <a:latin typeface="Cambria"/>
                <a:ea typeface="DejaVu Sans"/>
              </a:rPr>
              <a:t>2. АКТИВНЫЙ СЕКТОР</a:t>
            </a:r>
            <a:endParaRPr lang="ru-RU" sz="1800" b="0" strike="noStrike" spc="-1">
              <a:latin typeface="Arial"/>
            </a:endParaRPr>
          </a:p>
        </p:txBody>
      </p:sp>
      <p:pic>
        <p:nvPicPr>
          <p:cNvPr id="137" name="Рисунок 4"/>
          <p:cNvPicPr/>
          <p:nvPr/>
        </p:nvPicPr>
        <p:blipFill>
          <a:blip r:embed="rId3"/>
          <a:srcRect l="2961" r="2961"/>
          <a:stretch/>
        </p:blipFill>
        <p:spPr>
          <a:xfrm>
            <a:off x="1341360" y="549360"/>
            <a:ext cx="3975480" cy="5635800"/>
          </a:xfrm>
          <a:prstGeom prst="rect">
            <a:avLst/>
          </a:prstGeom>
          <a:ln>
            <a:noFill/>
          </a:ln>
        </p:spPr>
      </p:pic>
      <p:pic>
        <p:nvPicPr>
          <p:cNvPr id="138" name="Рисунок 7"/>
          <p:cNvPicPr/>
          <p:nvPr/>
        </p:nvPicPr>
        <p:blipFill>
          <a:blip r:embed="rId4"/>
          <a:srcRect l="2961" r="2961"/>
          <a:stretch/>
        </p:blipFill>
        <p:spPr>
          <a:xfrm>
            <a:off x="7102440" y="549360"/>
            <a:ext cx="3975480" cy="56358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CustomShape 1"/>
          <p:cNvSpPr/>
          <p:nvPr/>
        </p:nvSpPr>
        <p:spPr>
          <a:xfrm>
            <a:off x="994680" y="5933160"/>
            <a:ext cx="4669200" cy="824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rmAutofit/>
          </a:bodyPr>
          <a:lstStyle/>
          <a:p>
            <a:pPr algn="ctr">
              <a:lnSpc>
                <a:spcPct val="85000"/>
              </a:lnSpc>
            </a:pPr>
            <a:r>
              <a:rPr lang="ru-RU" sz="1600" b="0" strike="noStrike" spc="-1">
                <a:solidFill>
                  <a:srgbClr val="81D458"/>
                </a:solidFill>
                <a:latin typeface="Cambria"/>
                <a:ea typeface="DejaVu Sans"/>
              </a:rPr>
              <a:t> Физкультура и спорт. 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140" name="CustomShape 2"/>
          <p:cNvSpPr/>
          <p:nvPr/>
        </p:nvSpPr>
        <p:spPr>
          <a:xfrm>
            <a:off x="7344000" y="6336000"/>
            <a:ext cx="3121200" cy="609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1600" b="0" strike="noStrike" spc="-1">
                <a:solidFill>
                  <a:srgbClr val="81D458"/>
                </a:solidFill>
                <a:latin typeface="Cambria"/>
                <a:ea typeface="DejaVu Sans"/>
              </a:rPr>
              <a:t> Активный сектор </a:t>
            </a:r>
            <a:endParaRPr lang="ru-RU" sz="16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600" b="0" strike="noStrike" spc="-1">
                <a:solidFill>
                  <a:srgbClr val="81D458"/>
                </a:solidFill>
                <a:latin typeface="Cambria"/>
                <a:ea typeface="DejaVu Sans"/>
              </a:rPr>
              <a:t> 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141" name="CustomShape 3"/>
          <p:cNvSpPr/>
          <p:nvPr/>
        </p:nvSpPr>
        <p:spPr>
          <a:xfrm>
            <a:off x="3934080" y="43920"/>
            <a:ext cx="4057560" cy="349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rmAutofit/>
          </a:bodyPr>
          <a:lstStyle/>
          <a:p>
            <a:pPr algn="ctr">
              <a:lnSpc>
                <a:spcPct val="85000"/>
              </a:lnSpc>
            </a:pPr>
            <a:r>
              <a:rPr lang="ru-RU" sz="1800" b="1" strike="noStrike" spc="-1">
                <a:solidFill>
                  <a:srgbClr val="00B050"/>
                </a:solidFill>
                <a:latin typeface="Cambria"/>
                <a:ea typeface="DejaVu Sans"/>
              </a:rPr>
              <a:t>2. АКТИВНЫЙ СЕКТОР</a:t>
            </a:r>
            <a:endParaRPr lang="ru-RU" sz="1800" b="0" strike="noStrike" spc="-1">
              <a:latin typeface="Arial"/>
            </a:endParaRPr>
          </a:p>
        </p:txBody>
      </p:sp>
      <p:pic>
        <p:nvPicPr>
          <p:cNvPr id="142" name="Рисунок 4"/>
          <p:cNvPicPr/>
          <p:nvPr/>
        </p:nvPicPr>
        <p:blipFill>
          <a:blip r:embed="rId3"/>
          <a:srcRect l="2961" r="2961"/>
          <a:stretch/>
        </p:blipFill>
        <p:spPr>
          <a:xfrm>
            <a:off x="1629000" y="672840"/>
            <a:ext cx="3840840" cy="5445000"/>
          </a:xfrm>
          <a:prstGeom prst="rect">
            <a:avLst/>
          </a:prstGeom>
          <a:ln>
            <a:noFill/>
          </a:ln>
        </p:spPr>
      </p:pic>
      <p:pic>
        <p:nvPicPr>
          <p:cNvPr id="143" name="Рисунок 1"/>
          <p:cNvPicPr/>
          <p:nvPr/>
        </p:nvPicPr>
        <p:blipFill>
          <a:blip r:embed="rId4"/>
          <a:srcRect l="2961" r="2961"/>
          <a:stretch/>
        </p:blipFill>
        <p:spPr>
          <a:xfrm>
            <a:off x="6501240" y="812880"/>
            <a:ext cx="3640320" cy="51609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CustomShape 1"/>
          <p:cNvSpPr/>
          <p:nvPr/>
        </p:nvSpPr>
        <p:spPr>
          <a:xfrm>
            <a:off x="3934080" y="43920"/>
            <a:ext cx="4057560" cy="349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rmAutofit/>
          </a:bodyPr>
          <a:lstStyle/>
          <a:p>
            <a:pPr algn="ctr">
              <a:lnSpc>
                <a:spcPct val="85000"/>
              </a:lnSpc>
            </a:pPr>
            <a:r>
              <a:rPr lang="ru-RU" sz="1800" b="1" strike="noStrike" spc="-1">
                <a:solidFill>
                  <a:srgbClr val="00B050"/>
                </a:solidFill>
                <a:latin typeface="Cambria"/>
                <a:ea typeface="DejaVu Sans"/>
              </a:rPr>
              <a:t>2. АКТИВНЫЙ СЕКТОР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145" name="CustomShape 2"/>
          <p:cNvSpPr/>
          <p:nvPr/>
        </p:nvSpPr>
        <p:spPr>
          <a:xfrm>
            <a:off x="6211440" y="5930640"/>
            <a:ext cx="5473800" cy="772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algn="ctr">
              <a:lnSpc>
                <a:spcPct val="85000"/>
              </a:lnSpc>
            </a:pPr>
            <a:r>
              <a:rPr lang="ru-RU" sz="1600" b="0" strike="noStrike" spc="-1">
                <a:solidFill>
                  <a:srgbClr val="92D050"/>
                </a:solidFill>
                <a:latin typeface="Cambria"/>
                <a:ea typeface="DejaVu Sans"/>
              </a:rPr>
              <a:t>Учим правила дорожного движения.  </a:t>
            </a:r>
            <a:endParaRPr lang="ru-RU" sz="1600" b="0" strike="noStrike" spc="-1">
              <a:latin typeface="Arial"/>
            </a:endParaRPr>
          </a:p>
          <a:p>
            <a:pPr algn="ctr">
              <a:lnSpc>
                <a:spcPct val="85000"/>
              </a:lnSpc>
            </a:pPr>
            <a:r>
              <a:rPr lang="ru-RU" sz="1600" b="0" strike="noStrike" spc="-1">
                <a:solidFill>
                  <a:srgbClr val="92D050"/>
                </a:solidFill>
                <a:latin typeface="Cambria"/>
                <a:ea typeface="DejaVu Sans"/>
              </a:rPr>
              <a:t> 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146" name="CustomShape 3"/>
          <p:cNvSpPr/>
          <p:nvPr/>
        </p:nvSpPr>
        <p:spPr>
          <a:xfrm>
            <a:off x="537480" y="5941080"/>
            <a:ext cx="5037840" cy="761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algn="ctr">
              <a:lnSpc>
                <a:spcPct val="85000"/>
              </a:lnSpc>
            </a:pPr>
            <a:r>
              <a:rPr lang="ru-RU" sz="1600" b="0" strike="noStrike" spc="-1">
                <a:solidFill>
                  <a:srgbClr val="92D050"/>
                </a:solidFill>
                <a:latin typeface="Cambria"/>
                <a:ea typeface="DejaVu Sans"/>
              </a:rPr>
              <a:t> Парковка.  </a:t>
            </a:r>
            <a:endParaRPr lang="ru-RU" sz="1600" b="0" strike="noStrike" spc="-1">
              <a:latin typeface="Arial"/>
            </a:endParaRPr>
          </a:p>
          <a:p>
            <a:pPr algn="ctr">
              <a:lnSpc>
                <a:spcPct val="85000"/>
              </a:lnSpc>
            </a:pPr>
            <a:r>
              <a:rPr lang="ru-RU" sz="1600" b="0" strike="noStrike" spc="-1">
                <a:solidFill>
                  <a:srgbClr val="92D050"/>
                </a:solidFill>
                <a:latin typeface="Cambria"/>
                <a:ea typeface="DejaVu Sans"/>
              </a:rPr>
              <a:t> </a:t>
            </a:r>
            <a:endParaRPr lang="ru-RU" sz="1600" b="0" strike="noStrike" spc="-1">
              <a:latin typeface="Arial"/>
            </a:endParaRPr>
          </a:p>
        </p:txBody>
      </p:sp>
      <p:pic>
        <p:nvPicPr>
          <p:cNvPr id="147" name="Рисунок 8"/>
          <p:cNvPicPr/>
          <p:nvPr/>
        </p:nvPicPr>
        <p:blipFill>
          <a:blip r:embed="rId3"/>
          <a:srcRect l="9863" r="9863"/>
          <a:stretch/>
        </p:blipFill>
        <p:spPr>
          <a:xfrm>
            <a:off x="288000" y="1008000"/>
            <a:ext cx="5456160" cy="4696920"/>
          </a:xfrm>
          <a:prstGeom prst="rect">
            <a:avLst/>
          </a:prstGeom>
          <a:ln>
            <a:noFill/>
          </a:ln>
        </p:spPr>
      </p:pic>
      <p:pic>
        <p:nvPicPr>
          <p:cNvPr id="148" name="Рисунок 9"/>
          <p:cNvPicPr/>
          <p:nvPr/>
        </p:nvPicPr>
        <p:blipFill>
          <a:blip r:embed="rId4"/>
          <a:srcRect l="9863" r="9863"/>
          <a:stretch/>
        </p:blipFill>
        <p:spPr>
          <a:xfrm>
            <a:off x="6336000" y="1008000"/>
            <a:ext cx="5274000" cy="45399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CustomShape 1"/>
          <p:cNvSpPr/>
          <p:nvPr/>
        </p:nvSpPr>
        <p:spPr>
          <a:xfrm>
            <a:off x="1522440" y="380880"/>
            <a:ext cx="9141120" cy="1216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>
              <a:lnSpc>
                <a:spcPct val="85000"/>
              </a:lnSpc>
            </a:pPr>
            <a:r>
              <a:rPr lang="ru-RU" sz="3600" b="0" strike="noStrike" spc="-1">
                <a:solidFill>
                  <a:srgbClr val="FFFFFF"/>
                </a:solidFill>
                <a:latin typeface="Cambria"/>
                <a:ea typeface="DejaVu Sans"/>
              </a:rPr>
              <a:t>Спокойный сектор. «Творческая мастерская».</a:t>
            </a:r>
            <a:endParaRPr lang="ru-RU" sz="3600" b="0" strike="noStrike" spc="-1">
              <a:latin typeface="Arial"/>
            </a:endParaRPr>
          </a:p>
        </p:txBody>
      </p:sp>
      <p:pic>
        <p:nvPicPr>
          <p:cNvPr id="150" name="Объект 4"/>
          <p:cNvPicPr/>
          <p:nvPr/>
        </p:nvPicPr>
        <p:blipFill>
          <a:blip r:embed="rId2"/>
          <a:stretch/>
        </p:blipFill>
        <p:spPr>
          <a:xfrm>
            <a:off x="695880" y="2520000"/>
            <a:ext cx="4701600" cy="3525480"/>
          </a:xfrm>
          <a:prstGeom prst="rect">
            <a:avLst/>
          </a:prstGeom>
          <a:ln>
            <a:noFill/>
          </a:ln>
        </p:spPr>
      </p:pic>
      <p:pic>
        <p:nvPicPr>
          <p:cNvPr id="151" name="Рисунок 9"/>
          <p:cNvPicPr/>
          <p:nvPr/>
        </p:nvPicPr>
        <p:blipFill>
          <a:blip r:embed="rId3"/>
          <a:stretch/>
        </p:blipFill>
        <p:spPr>
          <a:xfrm>
            <a:off x="6264000" y="2520000"/>
            <a:ext cx="4795920" cy="35982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Рисунок 4"/>
          <p:cNvPicPr/>
          <p:nvPr/>
        </p:nvPicPr>
        <p:blipFill>
          <a:blip r:embed="rId2"/>
          <a:srcRect t="3448" b="3448"/>
          <a:stretch/>
        </p:blipFill>
        <p:spPr>
          <a:xfrm>
            <a:off x="4113360" y="609480"/>
            <a:ext cx="8072640" cy="5635800"/>
          </a:xfrm>
          <a:prstGeom prst="rect">
            <a:avLst/>
          </a:prstGeom>
          <a:ln>
            <a:noFill/>
          </a:ln>
        </p:spPr>
      </p:pic>
      <p:sp>
        <p:nvSpPr>
          <p:cNvPr id="153" name="CustomShape 1"/>
          <p:cNvSpPr/>
          <p:nvPr/>
        </p:nvSpPr>
        <p:spPr>
          <a:xfrm>
            <a:off x="432000" y="-349920"/>
            <a:ext cx="3121200" cy="2435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>
              <a:lnSpc>
                <a:spcPct val="85000"/>
              </a:lnSpc>
            </a:pPr>
            <a:r>
              <a:rPr lang="ru-RU" sz="3200" b="0" strike="noStrike" spc="-1">
                <a:solidFill>
                  <a:srgbClr val="1E83DE"/>
                </a:solidFill>
                <a:latin typeface="Cambria"/>
                <a:ea typeface="DejaVu Sans"/>
              </a:rPr>
              <a:t>Мы артисты.</a:t>
            </a:r>
            <a:endParaRPr lang="ru-RU" sz="3200" b="0" strike="noStrike" spc="-1">
              <a:latin typeface="Arial"/>
            </a:endParaRPr>
          </a:p>
        </p:txBody>
      </p:sp>
      <p:sp>
        <p:nvSpPr>
          <p:cNvPr id="154" name="CustomShape 2"/>
          <p:cNvSpPr/>
          <p:nvPr/>
        </p:nvSpPr>
        <p:spPr>
          <a:xfrm>
            <a:off x="476280" y="2232000"/>
            <a:ext cx="3121200" cy="1825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>
              <a:lnSpc>
                <a:spcPct val="110000"/>
              </a:lnSpc>
              <a:spcBef>
                <a:spcPts val="1199"/>
              </a:spcBef>
            </a:pPr>
            <a:r>
              <a:rPr lang="ru-RU" sz="1800" b="0" strike="noStrike" spc="-1">
                <a:solidFill>
                  <a:srgbClr val="FFFFFF"/>
                </a:solidFill>
                <a:latin typeface="Cambria"/>
                <a:ea typeface="DejaVu Sans"/>
              </a:rPr>
              <a:t>Развитие творческих способностей воспитанников, придумывание своих сказок  Показ сказок малышам.</a:t>
            </a:r>
            <a:endParaRPr lang="ru-RU" sz="1800" b="0" strike="noStrike" spc="-1">
              <a:latin typeface="Arial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Рисунок 5"/>
          <p:cNvPicPr/>
          <p:nvPr/>
        </p:nvPicPr>
        <p:blipFill>
          <a:blip r:embed="rId3"/>
          <a:srcRect l="2961" r="2961"/>
          <a:stretch/>
        </p:blipFill>
        <p:spPr>
          <a:xfrm>
            <a:off x="519120" y="1512000"/>
            <a:ext cx="3438720" cy="4288680"/>
          </a:xfrm>
          <a:prstGeom prst="rect">
            <a:avLst/>
          </a:prstGeom>
          <a:ln>
            <a:noFill/>
          </a:ln>
        </p:spPr>
      </p:pic>
      <p:pic>
        <p:nvPicPr>
          <p:cNvPr id="156" name="Рисунок 12"/>
          <p:cNvPicPr/>
          <p:nvPr/>
        </p:nvPicPr>
        <p:blipFill>
          <a:blip r:embed="rId4"/>
          <a:srcRect l="6437" r="6437"/>
          <a:stretch/>
        </p:blipFill>
        <p:spPr>
          <a:xfrm>
            <a:off x="8352000" y="1368000"/>
            <a:ext cx="3237840" cy="4372200"/>
          </a:xfrm>
          <a:prstGeom prst="rect">
            <a:avLst/>
          </a:prstGeom>
          <a:ln>
            <a:noFill/>
          </a:ln>
        </p:spPr>
      </p:pic>
      <p:sp>
        <p:nvSpPr>
          <p:cNvPr id="157" name="CustomShape 1"/>
          <p:cNvSpPr/>
          <p:nvPr/>
        </p:nvSpPr>
        <p:spPr>
          <a:xfrm>
            <a:off x="3934080" y="43920"/>
            <a:ext cx="4057560" cy="349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rmAutofit/>
          </a:bodyPr>
          <a:lstStyle/>
          <a:p>
            <a:pPr algn="ctr">
              <a:lnSpc>
                <a:spcPct val="85000"/>
              </a:lnSpc>
            </a:pPr>
            <a:r>
              <a:rPr lang="ru-RU" sz="1800" b="1" strike="noStrike" spc="-1">
                <a:solidFill>
                  <a:srgbClr val="FFFF00"/>
                </a:solidFill>
                <a:latin typeface="Cambria"/>
                <a:ea typeface="DejaVu Sans"/>
              </a:rPr>
              <a:t>СПОКОЙНЫЙ СЕКТОР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158" name="CustomShape 2"/>
          <p:cNvSpPr/>
          <p:nvPr/>
        </p:nvSpPr>
        <p:spPr>
          <a:xfrm>
            <a:off x="-344520" y="6149160"/>
            <a:ext cx="4669200" cy="824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algn="ctr">
              <a:lnSpc>
                <a:spcPct val="85000"/>
              </a:lnSpc>
            </a:pPr>
            <a:r>
              <a:rPr lang="ru-RU" sz="1600" b="0" strike="noStrike" spc="-1">
                <a:solidFill>
                  <a:srgbClr val="FFFF00"/>
                </a:solidFill>
                <a:latin typeface="Cambria"/>
                <a:ea typeface="DejaVu Sans"/>
              </a:rPr>
              <a:t> Речевое развитие .</a:t>
            </a:r>
            <a:r>
              <a:t/>
            </a:r>
            <a:br/>
            <a:r>
              <a:rPr lang="ru-RU" sz="1600" b="0" strike="noStrike" spc="-1">
                <a:solidFill>
                  <a:srgbClr val="FFFF00"/>
                </a:solidFill>
                <a:latin typeface="Cambria"/>
                <a:ea typeface="DejaVu Sans"/>
              </a:rPr>
              <a:t> 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159" name="CustomShape 3"/>
          <p:cNvSpPr/>
          <p:nvPr/>
        </p:nvSpPr>
        <p:spPr>
          <a:xfrm>
            <a:off x="4090680" y="6097680"/>
            <a:ext cx="4092480" cy="699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t/>
            </a:r>
            <a:br/>
            <a:r>
              <a:rPr lang="ru-RU" sz="1600" b="0" strike="noStrike" spc="-1">
                <a:solidFill>
                  <a:srgbClr val="FFFF00"/>
                </a:solidFill>
                <a:latin typeface="Cambria"/>
                <a:ea typeface="DejaVu Sans"/>
              </a:rPr>
              <a:t>  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160" name="CustomShape 4"/>
          <p:cNvSpPr/>
          <p:nvPr/>
        </p:nvSpPr>
        <p:spPr>
          <a:xfrm>
            <a:off x="6768000" y="6280920"/>
            <a:ext cx="3309480" cy="57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1600" b="0" strike="noStrike" spc="-1">
                <a:solidFill>
                  <a:srgbClr val="FFFF00"/>
                </a:solidFill>
                <a:latin typeface="Cambria"/>
                <a:ea typeface="DejaVu Sans"/>
              </a:rPr>
              <a:t>Уголок  уединения.</a:t>
            </a:r>
            <a:r>
              <a:t/>
            </a:r>
            <a:br/>
            <a:r>
              <a:rPr lang="ru-RU" sz="1600" b="0" strike="noStrike" spc="-1">
                <a:solidFill>
                  <a:srgbClr val="FFFF00"/>
                </a:solidFill>
                <a:latin typeface="Cambria"/>
                <a:ea typeface="DejaVu Sans"/>
              </a:rPr>
              <a:t>  </a:t>
            </a:r>
            <a:endParaRPr lang="ru-RU" sz="1600" b="0" strike="noStrike" spc="-1">
              <a:latin typeface="Arial"/>
            </a:endParaRPr>
          </a:p>
        </p:txBody>
      </p:sp>
      <p:pic>
        <p:nvPicPr>
          <p:cNvPr id="161" name="Рисунок 6"/>
          <p:cNvPicPr/>
          <p:nvPr/>
        </p:nvPicPr>
        <p:blipFill>
          <a:blip r:embed="rId5"/>
          <a:stretch/>
        </p:blipFill>
        <p:spPr>
          <a:xfrm>
            <a:off x="4392000" y="1440000"/>
            <a:ext cx="3573360" cy="4389840"/>
          </a:xfrm>
          <a:prstGeom prst="rect">
            <a:avLst/>
          </a:prstGeom>
          <a:ln>
            <a:noFill/>
          </a:ln>
          <a:effectLst>
            <a:outerShdw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CustomShape 1"/>
          <p:cNvSpPr/>
          <p:nvPr/>
        </p:nvSpPr>
        <p:spPr>
          <a:xfrm>
            <a:off x="2160000" y="0"/>
            <a:ext cx="8205840" cy="635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ctr">
              <a:lnSpc>
                <a:spcPct val="85000"/>
              </a:lnSpc>
            </a:pPr>
            <a:r>
              <a:rPr lang="ru-RU" sz="3200" b="0" strike="noStrike" spc="-1">
                <a:solidFill>
                  <a:srgbClr val="1E83DE"/>
                </a:solidFill>
                <a:latin typeface="Cambria"/>
                <a:ea typeface="DejaVu Sans"/>
              </a:rPr>
              <a:t>Помещение для приема воспитанников</a:t>
            </a:r>
            <a:endParaRPr lang="ru-RU" sz="3200" b="0" strike="noStrike" spc="-1">
              <a:latin typeface="Arial"/>
            </a:endParaRPr>
          </a:p>
        </p:txBody>
      </p:sp>
      <p:sp>
        <p:nvSpPr>
          <p:cNvPr id="163" name="CustomShape 2"/>
          <p:cNvSpPr/>
          <p:nvPr/>
        </p:nvSpPr>
        <p:spPr>
          <a:xfrm>
            <a:off x="432000" y="5443920"/>
            <a:ext cx="11754720" cy="276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>
              <a:lnSpc>
                <a:spcPct val="110000"/>
              </a:lnSpc>
              <a:spcBef>
                <a:spcPts val="1199"/>
              </a:spcBef>
            </a:pPr>
            <a:r>
              <a:rPr lang="ru-RU" sz="1800" b="0" strike="noStrike" spc="-1">
                <a:solidFill>
                  <a:srgbClr val="FFFFFF"/>
                </a:solidFill>
                <a:latin typeface="Cambria"/>
                <a:ea typeface="DejaVu Sans"/>
              </a:rPr>
              <a:t>Раздевалка оформлена в соответствии с временем года .  На правых фотографиях видны стенды с информацией для родителей (чем заняться с ребенком осенью на прогулке), стихи,  осенние приметы , игры дома. Здесь выставляются работы детей.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10000"/>
              </a:lnSpc>
              <a:spcBef>
                <a:spcPts val="1199"/>
              </a:spcBef>
            </a:pPr>
            <a:r>
              <a:rPr lang="ru-RU" sz="1800" b="0" strike="noStrike" spc="-1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endParaRPr lang="ru-RU" sz="1800" b="0" strike="noStrike" spc="-1">
              <a:latin typeface="Arial"/>
            </a:endParaRPr>
          </a:p>
        </p:txBody>
      </p:sp>
      <p:pic>
        <p:nvPicPr>
          <p:cNvPr id="164" name="Рисунок 11"/>
          <p:cNvPicPr/>
          <p:nvPr/>
        </p:nvPicPr>
        <p:blipFill>
          <a:blip r:embed="rId2"/>
          <a:srcRect t="24131" b="24131"/>
          <a:stretch/>
        </p:blipFill>
        <p:spPr>
          <a:xfrm>
            <a:off x="6336000" y="779760"/>
            <a:ext cx="4821840" cy="4402080"/>
          </a:xfrm>
          <a:prstGeom prst="rect">
            <a:avLst/>
          </a:prstGeom>
          <a:ln>
            <a:noFill/>
          </a:ln>
        </p:spPr>
      </p:pic>
      <p:pic>
        <p:nvPicPr>
          <p:cNvPr id="165" name="Рисунок 14"/>
          <p:cNvPicPr/>
          <p:nvPr/>
        </p:nvPicPr>
        <p:blipFill>
          <a:blip r:embed="rId3"/>
          <a:srcRect t="24131" b="24131"/>
          <a:stretch/>
        </p:blipFill>
        <p:spPr>
          <a:xfrm>
            <a:off x="792000" y="637560"/>
            <a:ext cx="4767840" cy="4616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CustomShape 1"/>
          <p:cNvSpPr/>
          <p:nvPr/>
        </p:nvSpPr>
        <p:spPr>
          <a:xfrm>
            <a:off x="-88920" y="6031080"/>
            <a:ext cx="4057560" cy="637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rmAutofit/>
          </a:bodyPr>
          <a:lstStyle/>
          <a:p>
            <a:pPr algn="ctr">
              <a:lnSpc>
                <a:spcPct val="85000"/>
              </a:lnSpc>
            </a:pPr>
            <a:r>
              <a:rPr lang="ru-RU" sz="1800" b="0" strike="noStrike" spc="-1">
                <a:solidFill>
                  <a:srgbClr val="FF9933"/>
                </a:solidFill>
                <a:latin typeface="Cambria"/>
                <a:ea typeface="DejaVu Sans"/>
              </a:rPr>
              <a:t>Информация о питании детей.</a:t>
            </a:r>
            <a:endParaRPr lang="ru-RU" sz="1800" b="0" strike="noStrike" spc="-1">
              <a:latin typeface="Arial"/>
            </a:endParaRPr>
          </a:p>
          <a:p>
            <a:pPr algn="ctr">
              <a:lnSpc>
                <a:spcPct val="85000"/>
              </a:lnSpc>
            </a:pPr>
            <a:r>
              <a:rPr lang="ru-RU" sz="1800" b="0" strike="noStrike" spc="-1">
                <a:solidFill>
                  <a:srgbClr val="FF9933"/>
                </a:solidFill>
                <a:latin typeface="Cambria"/>
                <a:ea typeface="DejaVu Sans"/>
              </a:rPr>
              <a:t> 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167" name="CustomShape 2"/>
          <p:cNvSpPr/>
          <p:nvPr/>
        </p:nvSpPr>
        <p:spPr>
          <a:xfrm>
            <a:off x="8086680" y="5969160"/>
            <a:ext cx="4102920" cy="699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ru-RU" sz="2200" b="0" strike="noStrike" spc="-1">
                <a:solidFill>
                  <a:srgbClr val="FF9933"/>
                </a:solidFill>
                <a:latin typeface="Cambria"/>
                <a:ea typeface="DejaVu Sans"/>
              </a:rPr>
              <a:t>На стенде расписание , примерный режим дня, рекомендации для родителей.</a:t>
            </a:r>
            <a:endParaRPr lang="ru-RU" sz="22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200" b="0" strike="noStrike" spc="-1">
                <a:solidFill>
                  <a:srgbClr val="FF9933"/>
                </a:solidFill>
                <a:latin typeface="Cambria"/>
                <a:ea typeface="DejaVu Sans"/>
              </a:rPr>
              <a:t> </a:t>
            </a:r>
            <a:endParaRPr lang="ru-RU" sz="2200" b="0" strike="noStrike" spc="-1">
              <a:latin typeface="Arial"/>
            </a:endParaRPr>
          </a:p>
        </p:txBody>
      </p:sp>
      <p:sp>
        <p:nvSpPr>
          <p:cNvPr id="168" name="CustomShape 3"/>
          <p:cNvSpPr/>
          <p:nvPr/>
        </p:nvSpPr>
        <p:spPr>
          <a:xfrm>
            <a:off x="4164840" y="5867280"/>
            <a:ext cx="4161960" cy="801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rm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000" b="0" strike="noStrike" spc="-1">
                <a:solidFill>
                  <a:srgbClr val="FF9933"/>
                </a:solidFill>
                <a:latin typeface="Cambria"/>
                <a:ea typeface="DejaVu Sans"/>
              </a:rPr>
              <a:t>  Выставка детских работ.</a:t>
            </a:r>
            <a:endParaRPr lang="ru-RU" sz="20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2000" b="0" strike="noStrike" spc="-1">
              <a:latin typeface="Arial"/>
            </a:endParaRPr>
          </a:p>
        </p:txBody>
      </p:sp>
      <p:sp>
        <p:nvSpPr>
          <p:cNvPr id="169" name="CustomShape 4"/>
          <p:cNvSpPr/>
          <p:nvPr/>
        </p:nvSpPr>
        <p:spPr>
          <a:xfrm>
            <a:off x="2833920" y="511920"/>
            <a:ext cx="7027920" cy="349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ctr">
              <a:lnSpc>
                <a:spcPct val="85000"/>
              </a:lnSpc>
            </a:pPr>
            <a:r>
              <a:rPr lang="ru-RU" sz="2400" b="1" strike="noStrike" spc="-1">
                <a:solidFill>
                  <a:srgbClr val="FF9933"/>
                </a:solidFill>
                <a:latin typeface="Cambria"/>
                <a:ea typeface="DejaVu Sans"/>
              </a:rPr>
              <a:t> </a:t>
            </a:r>
            <a:endParaRPr lang="ru-RU" sz="2400" b="0" strike="noStrike" spc="-1">
              <a:latin typeface="Arial"/>
            </a:endParaRPr>
          </a:p>
          <a:p>
            <a:pPr algn="ctr">
              <a:lnSpc>
                <a:spcPct val="85000"/>
              </a:lnSpc>
            </a:pPr>
            <a:endParaRPr lang="ru-RU" sz="2400" b="0" strike="noStrike" spc="-1">
              <a:latin typeface="Arial"/>
            </a:endParaRPr>
          </a:p>
          <a:p>
            <a:pPr algn="ctr">
              <a:lnSpc>
                <a:spcPct val="85000"/>
              </a:lnSpc>
            </a:pPr>
            <a:endParaRPr lang="ru-RU" sz="2400" b="0" strike="noStrike" spc="-1">
              <a:latin typeface="Arial"/>
            </a:endParaRPr>
          </a:p>
          <a:p>
            <a:pPr algn="ctr">
              <a:lnSpc>
                <a:spcPct val="85000"/>
              </a:lnSpc>
            </a:pPr>
            <a:r>
              <a:rPr lang="ru-RU" sz="2400" b="1" strike="noStrike" spc="-1">
                <a:solidFill>
                  <a:srgbClr val="FF9933"/>
                </a:solidFill>
                <a:latin typeface="Times New Roman"/>
                <a:ea typeface="Times New Roman"/>
              </a:rPr>
              <a:t>Организация среды для диалога с родителями</a:t>
            </a:r>
            <a:endParaRPr lang="ru-RU" sz="2400" b="0" strike="noStrike" spc="-1">
              <a:latin typeface="Arial"/>
            </a:endParaRPr>
          </a:p>
        </p:txBody>
      </p:sp>
      <p:pic>
        <p:nvPicPr>
          <p:cNvPr id="170" name="Рисунок 3"/>
          <p:cNvPicPr/>
          <p:nvPr/>
        </p:nvPicPr>
        <p:blipFill>
          <a:blip r:embed="rId3"/>
          <a:srcRect l="2961" r="2961"/>
          <a:stretch/>
        </p:blipFill>
        <p:spPr>
          <a:xfrm>
            <a:off x="4457520" y="1008000"/>
            <a:ext cx="3172320" cy="4749840"/>
          </a:xfrm>
          <a:prstGeom prst="rect">
            <a:avLst/>
          </a:prstGeom>
          <a:ln>
            <a:noFill/>
          </a:ln>
        </p:spPr>
      </p:pic>
      <p:pic>
        <p:nvPicPr>
          <p:cNvPr id="171" name="Рисунок 1"/>
          <p:cNvPicPr/>
          <p:nvPr/>
        </p:nvPicPr>
        <p:blipFill>
          <a:blip r:embed="rId4"/>
          <a:srcRect l="2961" r="2961"/>
          <a:stretch/>
        </p:blipFill>
        <p:spPr>
          <a:xfrm>
            <a:off x="282600" y="913680"/>
            <a:ext cx="3315240" cy="4700160"/>
          </a:xfrm>
          <a:prstGeom prst="rect">
            <a:avLst/>
          </a:prstGeom>
          <a:ln>
            <a:noFill/>
          </a:ln>
        </p:spPr>
      </p:pic>
      <p:pic>
        <p:nvPicPr>
          <p:cNvPr id="172" name="Рисунок 12"/>
          <p:cNvPicPr/>
          <p:nvPr/>
        </p:nvPicPr>
        <p:blipFill>
          <a:blip r:embed="rId5"/>
          <a:srcRect l="2961" r="2961"/>
          <a:stretch/>
        </p:blipFill>
        <p:spPr>
          <a:xfrm>
            <a:off x="8424000" y="982080"/>
            <a:ext cx="3275640" cy="45597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CustomShape 1"/>
          <p:cNvSpPr/>
          <p:nvPr/>
        </p:nvSpPr>
        <p:spPr>
          <a:xfrm>
            <a:off x="233640" y="6237360"/>
            <a:ext cx="3958560" cy="390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ctr">
              <a:lnSpc>
                <a:spcPct val="85000"/>
              </a:lnSpc>
            </a:pPr>
            <a:r>
              <a:rPr lang="ru-RU" sz="1800" b="0" strike="noStrike" spc="-1">
                <a:solidFill>
                  <a:srgbClr val="FFFFFF"/>
                </a:solidFill>
                <a:latin typeface="Cambria"/>
                <a:ea typeface="DejaVu Sans"/>
              </a:rPr>
              <a:t>Вход в группу, нижняя левая точка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88" name="CustomShape 2"/>
          <p:cNvSpPr/>
          <p:nvPr/>
        </p:nvSpPr>
        <p:spPr>
          <a:xfrm>
            <a:off x="4892760" y="6312600"/>
            <a:ext cx="3121200" cy="315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10000"/>
              </a:lnSpc>
              <a:spcBef>
                <a:spcPts val="1199"/>
              </a:spcBef>
            </a:pPr>
            <a:r>
              <a:rPr lang="ru-RU" sz="1800" b="0" strike="noStrike" spc="-1">
                <a:solidFill>
                  <a:srgbClr val="FFFFFF"/>
                </a:solidFill>
                <a:latin typeface="Cambria"/>
                <a:ea typeface="DejaVu Sans"/>
              </a:rPr>
              <a:t>Нижняя правая точка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89" name="CustomShape 3"/>
          <p:cNvSpPr/>
          <p:nvPr/>
        </p:nvSpPr>
        <p:spPr>
          <a:xfrm>
            <a:off x="121680" y="2980800"/>
            <a:ext cx="3548160" cy="390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rmAutofit/>
          </a:bodyPr>
          <a:lstStyle/>
          <a:p>
            <a:pPr algn="ctr">
              <a:lnSpc>
                <a:spcPct val="85000"/>
              </a:lnSpc>
            </a:pPr>
            <a:r>
              <a:rPr lang="ru-RU" sz="1800" b="0" strike="noStrike" spc="-1">
                <a:solidFill>
                  <a:srgbClr val="FFFFFF"/>
                </a:solidFill>
                <a:latin typeface="Cambria"/>
                <a:ea typeface="DejaVu Sans"/>
              </a:rPr>
              <a:t>Верхняя левая точка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90" name="CustomShape 4"/>
          <p:cNvSpPr/>
          <p:nvPr/>
        </p:nvSpPr>
        <p:spPr>
          <a:xfrm>
            <a:off x="4654080" y="2980800"/>
            <a:ext cx="3121200" cy="315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10000"/>
              </a:lnSpc>
              <a:spcBef>
                <a:spcPts val="1199"/>
              </a:spcBef>
            </a:pPr>
            <a:r>
              <a:rPr lang="ru-RU" sz="1800" b="0" strike="noStrike" spc="-1">
                <a:solidFill>
                  <a:srgbClr val="FFFFFF"/>
                </a:solidFill>
                <a:latin typeface="Cambria"/>
                <a:ea typeface="DejaVu Sans"/>
              </a:rPr>
              <a:t>Верхняя правая точка</a:t>
            </a:r>
            <a:endParaRPr lang="ru-RU" sz="1800" b="0" strike="noStrike" spc="-1">
              <a:latin typeface="Arial"/>
            </a:endParaRPr>
          </a:p>
        </p:txBody>
      </p:sp>
      <p:pic>
        <p:nvPicPr>
          <p:cNvPr id="91" name="Рисунок 9"/>
          <p:cNvPicPr/>
          <p:nvPr/>
        </p:nvPicPr>
        <p:blipFill>
          <a:blip r:embed="rId3"/>
          <a:srcRect t="24145" b="24145"/>
          <a:stretch/>
        </p:blipFill>
        <p:spPr>
          <a:xfrm>
            <a:off x="233280" y="3433680"/>
            <a:ext cx="3975480" cy="2740320"/>
          </a:xfrm>
          <a:prstGeom prst="rect">
            <a:avLst/>
          </a:prstGeom>
          <a:ln>
            <a:noFill/>
          </a:ln>
        </p:spPr>
      </p:pic>
      <p:pic>
        <p:nvPicPr>
          <p:cNvPr id="92" name="Рисунок 25"/>
          <p:cNvPicPr/>
          <p:nvPr/>
        </p:nvPicPr>
        <p:blipFill>
          <a:blip r:embed="rId4"/>
          <a:srcRect t="4029" b="4029"/>
          <a:stretch/>
        </p:blipFill>
        <p:spPr>
          <a:xfrm>
            <a:off x="4624560" y="3467160"/>
            <a:ext cx="3975480" cy="2740320"/>
          </a:xfrm>
          <a:prstGeom prst="rect">
            <a:avLst/>
          </a:prstGeom>
          <a:ln>
            <a:noFill/>
          </a:ln>
        </p:spPr>
      </p:pic>
      <p:pic>
        <p:nvPicPr>
          <p:cNvPr id="93" name="Рисунок 24"/>
          <p:cNvPicPr/>
          <p:nvPr/>
        </p:nvPicPr>
        <p:blipFill>
          <a:blip r:embed="rId5"/>
          <a:srcRect t="4011" b="4011"/>
          <a:stretch/>
        </p:blipFill>
        <p:spPr>
          <a:xfrm>
            <a:off x="190440" y="239760"/>
            <a:ext cx="3973680" cy="2740320"/>
          </a:xfrm>
          <a:prstGeom prst="rect">
            <a:avLst/>
          </a:prstGeom>
          <a:ln>
            <a:noFill/>
          </a:ln>
        </p:spPr>
      </p:pic>
      <p:pic>
        <p:nvPicPr>
          <p:cNvPr id="94" name="Рисунок 27"/>
          <p:cNvPicPr/>
          <p:nvPr/>
        </p:nvPicPr>
        <p:blipFill>
          <a:blip r:embed="rId6"/>
          <a:srcRect t="24145" b="24145"/>
          <a:stretch/>
        </p:blipFill>
        <p:spPr>
          <a:xfrm>
            <a:off x="4510080" y="237960"/>
            <a:ext cx="3975480" cy="2740320"/>
          </a:xfrm>
          <a:prstGeom prst="rect">
            <a:avLst/>
          </a:prstGeom>
          <a:ln>
            <a:noFill/>
          </a:ln>
        </p:spPr>
      </p:pic>
      <p:sp>
        <p:nvSpPr>
          <p:cNvPr id="95" name="CustomShape 5"/>
          <p:cNvSpPr/>
          <p:nvPr/>
        </p:nvSpPr>
        <p:spPr>
          <a:xfrm>
            <a:off x="8712000" y="122400"/>
            <a:ext cx="3284640" cy="6328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1800" b="0" strike="noStrike" spc="-1">
                <a:solidFill>
                  <a:srgbClr val="FFFF00"/>
                </a:solidFill>
                <a:latin typeface="Cambria"/>
                <a:ea typeface="DejaVu Sans"/>
              </a:rPr>
              <a:t>Групповое помещение</a:t>
            </a:r>
            <a:endParaRPr lang="ru-RU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800" b="0" strike="noStrike" spc="-1">
                <a:solidFill>
                  <a:srgbClr val="FFFF00"/>
                </a:solidFill>
                <a:latin typeface="Cambria"/>
                <a:ea typeface="DejaVu Sans"/>
              </a:rPr>
              <a:t>Образовательная тема «ПРЕДМЕТЫ ОКРУЖАЮЩИЕ НАС»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FFFF00"/>
                </a:solidFill>
                <a:latin typeface="Cambria"/>
                <a:ea typeface="DejaVu Sans"/>
              </a:rPr>
              <a:t> </a:t>
            </a:r>
            <a:r>
              <a:rPr lang="ru-RU" sz="1600" b="0" strike="noStrike" spc="-1">
                <a:solidFill>
                  <a:srgbClr val="FFFFFF"/>
                </a:solidFill>
                <a:latin typeface="Cambria"/>
                <a:ea typeface="DejaVu Sans"/>
              </a:rPr>
              <a:t>Помещение используется как игровая комната, включает в себя «Рабочий сектор», «Активный сектор», «Спокойный сектор».  Модули частично обеспечивают познавательную, исследовательскую и творческую активность всех воспитанников.</a:t>
            </a:r>
            <a:endParaRPr lang="ru-RU" sz="16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1200" b="0" strike="noStrike" spc="-1">
                <a:solidFill>
                  <a:srgbClr val="FFFFFF"/>
                </a:solidFill>
                <a:latin typeface="Cambria"/>
                <a:ea typeface="DejaVu Sans"/>
              </a:rPr>
              <a:t>  </a:t>
            </a:r>
            <a:endParaRPr lang="ru-RU" sz="1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200" b="0" strike="noStrike" spc="-1">
                <a:solidFill>
                  <a:srgbClr val="FFFFFF"/>
                </a:solidFill>
                <a:latin typeface="Cambria"/>
                <a:ea typeface="DejaVu Sans"/>
              </a:rPr>
              <a:t>  </a:t>
            </a:r>
            <a:r>
              <a:rPr lang="ru-RU" sz="1500" b="0" strike="noStrike" spc="-1">
                <a:solidFill>
                  <a:srgbClr val="FFFFFF"/>
                </a:solidFill>
                <a:latin typeface="Cambria"/>
                <a:ea typeface="DejaVu Sans"/>
              </a:rPr>
              <a:t> В помещении достаточно пространства , чтобы дети и взрослые могли свободно передвигаться.</a:t>
            </a:r>
            <a:endParaRPr lang="ru-RU" sz="15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500" b="0" strike="noStrike" spc="-1">
                <a:solidFill>
                  <a:srgbClr val="FFFFFF"/>
                </a:solidFill>
                <a:latin typeface="Cambria"/>
                <a:ea typeface="DejaVu Sans"/>
              </a:rPr>
              <a:t>    Хорошая вентиляция через окна (можно при необходимости открыть и закрыть с помощью ключа). Достаточное поступление солнечного освещения, интенсивность которого можно регулировать с помощью штор.</a:t>
            </a:r>
            <a:endParaRPr lang="ru-RU" sz="15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500" b="0" strike="noStrike" spc="-1">
              <a:latin typeface="Arial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CustomShape 1"/>
          <p:cNvSpPr/>
          <p:nvPr/>
        </p:nvSpPr>
        <p:spPr>
          <a:xfrm>
            <a:off x="331200" y="6186960"/>
            <a:ext cx="3548160" cy="533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rmAutofit/>
          </a:bodyPr>
          <a:lstStyle/>
          <a:p>
            <a:pPr algn="ctr">
              <a:lnSpc>
                <a:spcPct val="85000"/>
              </a:lnSpc>
            </a:pPr>
            <a:r>
              <a:rPr lang="ru-RU" sz="1800" b="0" strike="noStrike" spc="-1">
                <a:solidFill>
                  <a:srgbClr val="FAC6C6"/>
                </a:solidFill>
                <a:latin typeface="Cambria"/>
                <a:ea typeface="DejaVu Sans"/>
              </a:rPr>
              <a:t>   </a:t>
            </a:r>
            <a:endParaRPr lang="ru-RU" sz="1800" b="0" strike="noStrike" spc="-1">
              <a:latin typeface="Arial"/>
            </a:endParaRPr>
          </a:p>
          <a:p>
            <a:pPr algn="ctr">
              <a:lnSpc>
                <a:spcPct val="85000"/>
              </a:lnSpc>
            </a:pPr>
            <a:r>
              <a:rPr lang="ru-RU" sz="1800" b="0" strike="noStrike" spc="-1">
                <a:solidFill>
                  <a:srgbClr val="FAC6C6"/>
                </a:solidFill>
                <a:latin typeface="Cambria"/>
                <a:ea typeface="DejaVu Sans"/>
              </a:rPr>
              <a:t> 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97" name="CustomShape 2"/>
          <p:cNvSpPr/>
          <p:nvPr/>
        </p:nvSpPr>
        <p:spPr>
          <a:xfrm>
            <a:off x="1777320" y="5819040"/>
            <a:ext cx="3548160" cy="1090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ctr">
              <a:lnSpc>
                <a:spcPct val="85000"/>
              </a:lnSpc>
            </a:pPr>
            <a:r>
              <a:rPr lang="ru-RU" sz="1100" b="0" strike="noStrike" spc="-1">
                <a:solidFill>
                  <a:srgbClr val="FAC6C6"/>
                </a:solidFill>
                <a:latin typeface="Cambria"/>
                <a:ea typeface="DejaVu Sans"/>
              </a:rPr>
              <a:t>Центр  «Живая и неживая природа»</a:t>
            </a:r>
            <a:endParaRPr lang="ru-RU" sz="1100" b="0" strike="noStrike" spc="-1">
              <a:latin typeface="Arial"/>
            </a:endParaRPr>
          </a:p>
          <a:p>
            <a:pPr algn="ctr">
              <a:lnSpc>
                <a:spcPct val="85000"/>
              </a:lnSpc>
            </a:pPr>
            <a:r>
              <a:rPr lang="ru-RU" sz="1100" b="0" strike="noStrike" spc="-1">
                <a:solidFill>
                  <a:srgbClr val="FAC6C6"/>
                </a:solidFill>
                <a:latin typeface="Cambria"/>
                <a:ea typeface="DejaVu Sans"/>
              </a:rPr>
              <a:t>Познавательно-исследовательская деятельность» </a:t>
            </a:r>
            <a:endParaRPr lang="ru-RU" sz="1100" b="0" strike="noStrike" spc="-1">
              <a:latin typeface="Arial"/>
            </a:endParaRPr>
          </a:p>
          <a:p>
            <a:pPr algn="ctr">
              <a:lnSpc>
                <a:spcPct val="85000"/>
              </a:lnSpc>
            </a:pPr>
            <a:r>
              <a:rPr lang="ru-RU" sz="1600" b="0" strike="noStrike" spc="-1">
                <a:solidFill>
                  <a:srgbClr val="FAC6C6"/>
                </a:solidFill>
                <a:latin typeface="Cambria"/>
                <a:ea typeface="DejaVu Sans"/>
              </a:rPr>
              <a:t> 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98" name="CustomShape 3"/>
          <p:cNvSpPr/>
          <p:nvPr/>
        </p:nvSpPr>
        <p:spPr>
          <a:xfrm>
            <a:off x="6961320" y="6048000"/>
            <a:ext cx="3548160" cy="699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rmAutofit/>
          </a:bodyPr>
          <a:lstStyle/>
          <a:p>
            <a:pPr algn="ctr">
              <a:lnSpc>
                <a:spcPct val="85000"/>
              </a:lnSpc>
            </a:pPr>
            <a:r>
              <a:rPr lang="ru-RU" sz="1800" b="0" strike="noStrike" spc="-1">
                <a:solidFill>
                  <a:srgbClr val="FAC6C6"/>
                </a:solidFill>
                <a:latin typeface="Cambria"/>
                <a:ea typeface="DejaVu Sans"/>
              </a:rPr>
              <a:t> Календарь погоды. </a:t>
            </a:r>
            <a:endParaRPr lang="ru-RU" sz="1800" b="0" strike="noStrike" spc="-1">
              <a:latin typeface="Arial"/>
            </a:endParaRPr>
          </a:p>
          <a:p>
            <a:pPr algn="ctr">
              <a:lnSpc>
                <a:spcPct val="85000"/>
              </a:lnSpc>
            </a:pPr>
            <a:endParaRPr lang="ru-RU" sz="1800" b="0" strike="noStrike" spc="-1">
              <a:latin typeface="Arial"/>
            </a:endParaRPr>
          </a:p>
        </p:txBody>
      </p:sp>
      <p:sp>
        <p:nvSpPr>
          <p:cNvPr id="99" name="CustomShape 4"/>
          <p:cNvSpPr/>
          <p:nvPr/>
        </p:nvSpPr>
        <p:spPr>
          <a:xfrm>
            <a:off x="3502080" y="43920"/>
            <a:ext cx="4057560" cy="349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rmAutofit/>
          </a:bodyPr>
          <a:lstStyle/>
          <a:p>
            <a:pPr algn="ctr">
              <a:lnSpc>
                <a:spcPct val="85000"/>
              </a:lnSpc>
            </a:pPr>
            <a:r>
              <a:rPr lang="ru-RU" sz="1800" b="1" strike="noStrike" spc="-1">
                <a:solidFill>
                  <a:srgbClr val="FAC6C6"/>
                </a:solidFill>
                <a:latin typeface="Cambria"/>
                <a:ea typeface="DejaVu Sans"/>
              </a:rPr>
              <a:t>1. РАБОЧИЙ СЕКТОР</a:t>
            </a:r>
            <a:endParaRPr lang="ru-RU" sz="1800" b="0" strike="noStrike" spc="-1">
              <a:latin typeface="Arial"/>
            </a:endParaRPr>
          </a:p>
        </p:txBody>
      </p:sp>
      <p:pic>
        <p:nvPicPr>
          <p:cNvPr id="100" name="Рисунок 2"/>
          <p:cNvPicPr/>
          <p:nvPr/>
        </p:nvPicPr>
        <p:blipFill>
          <a:blip r:embed="rId3"/>
          <a:srcRect l="2983" r="2983"/>
          <a:stretch/>
        </p:blipFill>
        <p:spPr>
          <a:xfrm>
            <a:off x="1800000" y="576000"/>
            <a:ext cx="3763080" cy="5635800"/>
          </a:xfrm>
          <a:prstGeom prst="rect">
            <a:avLst/>
          </a:prstGeom>
          <a:ln>
            <a:noFill/>
          </a:ln>
        </p:spPr>
      </p:pic>
      <p:pic>
        <p:nvPicPr>
          <p:cNvPr id="101" name="Рисунок 16"/>
          <p:cNvPicPr/>
          <p:nvPr/>
        </p:nvPicPr>
        <p:blipFill>
          <a:blip r:embed="rId4"/>
          <a:srcRect l="2965" r="2965"/>
          <a:stretch/>
        </p:blipFill>
        <p:spPr>
          <a:xfrm>
            <a:off x="6894720" y="504000"/>
            <a:ext cx="3902760" cy="56358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Рисунок 7"/>
          <p:cNvPicPr/>
          <p:nvPr/>
        </p:nvPicPr>
        <p:blipFill>
          <a:blip r:embed="rId2"/>
          <a:srcRect t="4011" b="4011"/>
          <a:stretch/>
        </p:blipFill>
        <p:spPr>
          <a:xfrm>
            <a:off x="1368000" y="1296000"/>
            <a:ext cx="4101840" cy="2445480"/>
          </a:xfrm>
          <a:prstGeom prst="rect">
            <a:avLst/>
          </a:prstGeom>
          <a:ln>
            <a:noFill/>
          </a:ln>
        </p:spPr>
      </p:pic>
      <p:sp>
        <p:nvSpPr>
          <p:cNvPr id="103" name="CustomShape 1"/>
          <p:cNvSpPr/>
          <p:nvPr/>
        </p:nvSpPr>
        <p:spPr>
          <a:xfrm>
            <a:off x="4292640" y="0"/>
            <a:ext cx="3121200" cy="1139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>
              <a:lnSpc>
                <a:spcPct val="85000"/>
              </a:lnSpc>
            </a:pPr>
            <a:r>
              <a:rPr lang="ru-RU" sz="3200" b="0" strike="noStrike" spc="-1">
                <a:solidFill>
                  <a:srgbClr val="1E83DE"/>
                </a:solidFill>
                <a:latin typeface="Cambria"/>
                <a:ea typeface="DejaVu Sans"/>
              </a:rPr>
              <a:t>Рабочий сектор </a:t>
            </a:r>
            <a:endParaRPr lang="ru-RU" sz="3200" b="0" strike="noStrike" spc="-1">
              <a:latin typeface="Arial"/>
            </a:endParaRPr>
          </a:p>
        </p:txBody>
      </p:sp>
      <p:sp>
        <p:nvSpPr>
          <p:cNvPr id="104" name="CustomShape 2"/>
          <p:cNvSpPr/>
          <p:nvPr/>
        </p:nvSpPr>
        <p:spPr>
          <a:xfrm>
            <a:off x="8468640" y="3096000"/>
            <a:ext cx="3121200" cy="3237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05" name="Рисунок 4"/>
          <p:cNvPicPr/>
          <p:nvPr/>
        </p:nvPicPr>
        <p:blipFill>
          <a:blip r:embed="rId3"/>
          <a:srcRect t="4011" b="4011"/>
          <a:stretch/>
        </p:blipFill>
        <p:spPr>
          <a:xfrm>
            <a:off x="1512000" y="3960000"/>
            <a:ext cx="4029840" cy="2401200"/>
          </a:xfrm>
          <a:prstGeom prst="rect">
            <a:avLst/>
          </a:prstGeom>
          <a:ln>
            <a:noFill/>
          </a:ln>
        </p:spPr>
      </p:pic>
      <p:pic>
        <p:nvPicPr>
          <p:cNvPr id="106" name="Рисунок 8"/>
          <p:cNvPicPr/>
          <p:nvPr/>
        </p:nvPicPr>
        <p:blipFill>
          <a:blip r:embed="rId4"/>
          <a:srcRect l="23596" r="23596"/>
          <a:stretch/>
        </p:blipFill>
        <p:spPr>
          <a:xfrm>
            <a:off x="6624000" y="1584000"/>
            <a:ext cx="4533840" cy="4635000"/>
          </a:xfrm>
          <a:prstGeom prst="rect">
            <a:avLst/>
          </a:prstGeom>
          <a:ln>
            <a:noFill/>
          </a:ln>
        </p:spPr>
      </p:pic>
      <p:sp>
        <p:nvSpPr>
          <p:cNvPr id="107" name="CustomShape 3"/>
          <p:cNvSpPr/>
          <p:nvPr/>
        </p:nvSpPr>
        <p:spPr>
          <a:xfrm>
            <a:off x="2952000" y="6363360"/>
            <a:ext cx="6477840" cy="624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1E83DE"/>
                </a:solidFill>
                <a:latin typeface="Cambria"/>
                <a:ea typeface="DejaVu Sans"/>
              </a:rPr>
              <a:t>Центр «МАТЕМАТИЧЕСКОЕ РАЗВИТИЕ»</a:t>
            </a:r>
            <a:endParaRPr lang="ru-RU" sz="1800" b="0" strike="noStrike" spc="-1">
              <a:latin typeface="Arial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CustomShape 1"/>
          <p:cNvSpPr/>
          <p:nvPr/>
        </p:nvSpPr>
        <p:spPr>
          <a:xfrm>
            <a:off x="3502080" y="43920"/>
            <a:ext cx="4057560" cy="349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rmAutofit/>
          </a:bodyPr>
          <a:lstStyle/>
          <a:p>
            <a:pPr algn="ctr">
              <a:lnSpc>
                <a:spcPct val="85000"/>
              </a:lnSpc>
            </a:pPr>
            <a:r>
              <a:rPr lang="ru-RU" sz="1800" b="1" strike="noStrike" spc="-1">
                <a:solidFill>
                  <a:srgbClr val="FAC6C6"/>
                </a:solidFill>
                <a:latin typeface="Cambria"/>
                <a:ea typeface="DejaVu Sans"/>
              </a:rPr>
              <a:t>1. РАБОЧИЙ СЕКТОР</a:t>
            </a:r>
            <a:endParaRPr lang="ru-RU" sz="1800" b="0" strike="noStrike" spc="-1">
              <a:latin typeface="Arial"/>
            </a:endParaRPr>
          </a:p>
        </p:txBody>
      </p:sp>
      <p:pic>
        <p:nvPicPr>
          <p:cNvPr id="109" name="Рисунок 1"/>
          <p:cNvPicPr/>
          <p:nvPr/>
        </p:nvPicPr>
        <p:blipFill>
          <a:blip r:embed="rId3"/>
          <a:srcRect l="2961" r="2961"/>
          <a:stretch/>
        </p:blipFill>
        <p:spPr>
          <a:xfrm>
            <a:off x="541440" y="473040"/>
            <a:ext cx="3975480" cy="5635800"/>
          </a:xfrm>
          <a:prstGeom prst="rect">
            <a:avLst/>
          </a:prstGeom>
          <a:ln>
            <a:noFill/>
          </a:ln>
        </p:spPr>
      </p:pic>
      <p:pic>
        <p:nvPicPr>
          <p:cNvPr id="110" name="Рисунок 3"/>
          <p:cNvPicPr/>
          <p:nvPr/>
        </p:nvPicPr>
        <p:blipFill>
          <a:blip r:embed="rId4"/>
          <a:srcRect l="23554" r="23554"/>
          <a:stretch/>
        </p:blipFill>
        <p:spPr>
          <a:xfrm>
            <a:off x="6465960" y="550800"/>
            <a:ext cx="3973680" cy="56358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Рисунок 7"/>
          <p:cNvPicPr/>
          <p:nvPr/>
        </p:nvPicPr>
        <p:blipFill>
          <a:blip r:embed="rId2"/>
          <a:srcRect t="4011" b="4011"/>
          <a:stretch/>
        </p:blipFill>
        <p:spPr>
          <a:xfrm>
            <a:off x="4320" y="609480"/>
            <a:ext cx="3974760" cy="2740320"/>
          </a:xfrm>
          <a:prstGeom prst="rect">
            <a:avLst/>
          </a:prstGeom>
          <a:ln>
            <a:noFill/>
          </a:ln>
        </p:spPr>
      </p:pic>
      <p:sp>
        <p:nvSpPr>
          <p:cNvPr id="112" name="CustomShape 1"/>
          <p:cNvSpPr/>
          <p:nvPr/>
        </p:nvSpPr>
        <p:spPr>
          <a:xfrm>
            <a:off x="8424000" y="82440"/>
            <a:ext cx="3121200" cy="2435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rmAutofit/>
          </a:bodyPr>
          <a:lstStyle/>
          <a:p>
            <a:pPr>
              <a:lnSpc>
                <a:spcPct val="85000"/>
              </a:lnSpc>
            </a:pPr>
            <a:r>
              <a:rPr lang="ru-RU" sz="2000" b="0" strike="noStrike" spc="-1">
                <a:solidFill>
                  <a:srgbClr val="1E83DE"/>
                </a:solidFill>
                <a:latin typeface="Cambria"/>
                <a:ea typeface="DejaVu Sans"/>
              </a:rPr>
              <a:t>Хранение раздаточного материала для проведения  организованной образовательной деятельности.</a:t>
            </a:r>
            <a:endParaRPr lang="ru-RU" sz="2000" b="0" strike="noStrike" spc="-1">
              <a:latin typeface="Arial"/>
            </a:endParaRPr>
          </a:p>
        </p:txBody>
      </p:sp>
      <p:sp>
        <p:nvSpPr>
          <p:cNvPr id="113" name="CustomShape 2"/>
          <p:cNvSpPr/>
          <p:nvPr/>
        </p:nvSpPr>
        <p:spPr>
          <a:xfrm>
            <a:off x="8352000" y="3024000"/>
            <a:ext cx="3121200" cy="1825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10000"/>
              </a:lnSpc>
              <a:spcBef>
                <a:spcPts val="1199"/>
              </a:spcBef>
            </a:pPr>
            <a:r>
              <a:rPr lang="ru-RU" sz="1800" b="0" strike="noStrike" spc="-1">
                <a:solidFill>
                  <a:srgbClr val="FFFFFF"/>
                </a:solidFill>
                <a:latin typeface="Cambria"/>
                <a:ea typeface="DejaVu Sans"/>
              </a:rPr>
              <a:t>Геоконты, игровизоры, геовизоры на каждого ребенка.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10000"/>
              </a:lnSpc>
              <a:spcBef>
                <a:spcPts val="1199"/>
              </a:spcBef>
            </a:pPr>
            <a:r>
              <a:rPr lang="ru-RU" sz="1800" b="0" strike="noStrike" spc="-1">
                <a:solidFill>
                  <a:srgbClr val="FFFFFF"/>
                </a:solidFill>
                <a:latin typeface="Cambria"/>
                <a:ea typeface="DejaVu Sans"/>
              </a:rPr>
              <a:t>Много пособий сделанных своими руками.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10000"/>
              </a:lnSpc>
              <a:spcBef>
                <a:spcPts val="1199"/>
              </a:spcBef>
            </a:pPr>
            <a:endParaRPr lang="ru-RU" sz="1800" b="0" strike="noStrike" spc="-1">
              <a:latin typeface="Arial"/>
            </a:endParaRPr>
          </a:p>
        </p:txBody>
      </p:sp>
      <p:pic>
        <p:nvPicPr>
          <p:cNvPr id="114" name="Рисунок 9"/>
          <p:cNvPicPr/>
          <p:nvPr/>
        </p:nvPicPr>
        <p:blipFill>
          <a:blip r:embed="rId3"/>
          <a:srcRect t="4011" b="4011"/>
          <a:stretch/>
        </p:blipFill>
        <p:spPr>
          <a:xfrm>
            <a:off x="4320" y="3494160"/>
            <a:ext cx="3974760" cy="2740320"/>
          </a:xfrm>
          <a:prstGeom prst="rect">
            <a:avLst/>
          </a:prstGeom>
          <a:ln>
            <a:noFill/>
          </a:ln>
        </p:spPr>
      </p:pic>
      <p:pic>
        <p:nvPicPr>
          <p:cNvPr id="115" name="Рисунок 10"/>
          <p:cNvPicPr/>
          <p:nvPr/>
        </p:nvPicPr>
        <p:blipFill>
          <a:blip r:embed="rId4"/>
          <a:srcRect t="4011" b="4011"/>
          <a:stretch/>
        </p:blipFill>
        <p:spPr>
          <a:xfrm>
            <a:off x="4109760" y="3494160"/>
            <a:ext cx="3974760" cy="2740320"/>
          </a:xfrm>
          <a:prstGeom prst="rect">
            <a:avLst/>
          </a:prstGeom>
          <a:ln>
            <a:noFill/>
          </a:ln>
        </p:spPr>
      </p:pic>
      <p:pic>
        <p:nvPicPr>
          <p:cNvPr id="116" name="Рисунок 14"/>
          <p:cNvPicPr/>
          <p:nvPr/>
        </p:nvPicPr>
        <p:blipFill>
          <a:blip r:embed="rId5"/>
          <a:srcRect t="4011" b="4011"/>
          <a:stretch/>
        </p:blipFill>
        <p:spPr>
          <a:xfrm>
            <a:off x="4109760" y="609480"/>
            <a:ext cx="3974760" cy="27403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CustomShape 1"/>
          <p:cNvSpPr/>
          <p:nvPr/>
        </p:nvSpPr>
        <p:spPr>
          <a:xfrm>
            <a:off x="3502080" y="6094440"/>
            <a:ext cx="4534200" cy="606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rmAutofit/>
          </a:bodyPr>
          <a:lstStyle/>
          <a:p>
            <a:pPr algn="ctr">
              <a:lnSpc>
                <a:spcPct val="85000"/>
              </a:lnSpc>
            </a:pPr>
            <a:r>
              <a:rPr lang="ru-RU" sz="1600" b="0" strike="noStrike" spc="-1">
                <a:solidFill>
                  <a:srgbClr val="81D458"/>
                </a:solidFill>
                <a:latin typeface="Cambria"/>
                <a:ea typeface="DejaVu Sans"/>
              </a:rPr>
              <a:t> </a:t>
            </a:r>
            <a:r>
              <a:t/>
            </a:r>
            <a:br/>
            <a:r>
              <a:rPr lang="ru-RU" sz="1600" b="0" strike="noStrike" spc="-1">
                <a:solidFill>
                  <a:srgbClr val="81D458"/>
                </a:solidFill>
                <a:latin typeface="Cambria"/>
                <a:ea typeface="DejaVu Sans"/>
              </a:rPr>
              <a:t> 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118" name="CustomShape 2"/>
          <p:cNvSpPr/>
          <p:nvPr/>
        </p:nvSpPr>
        <p:spPr>
          <a:xfrm>
            <a:off x="3502080" y="43920"/>
            <a:ext cx="4057560" cy="349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rmAutofit/>
          </a:bodyPr>
          <a:lstStyle/>
          <a:p>
            <a:pPr algn="ctr">
              <a:lnSpc>
                <a:spcPct val="85000"/>
              </a:lnSpc>
            </a:pPr>
            <a:r>
              <a:rPr lang="ru-RU" sz="1800" b="1" strike="noStrike" spc="-1">
                <a:solidFill>
                  <a:srgbClr val="00B050"/>
                </a:solidFill>
                <a:latin typeface="Cambria"/>
                <a:ea typeface="DejaVu Sans"/>
              </a:rPr>
              <a:t>2. АКТИВНЫЙ СЕКТОР</a:t>
            </a:r>
            <a:endParaRPr lang="ru-RU" sz="1800" b="0" strike="noStrike" spc="-1">
              <a:latin typeface="Arial"/>
            </a:endParaRPr>
          </a:p>
        </p:txBody>
      </p:sp>
      <p:pic>
        <p:nvPicPr>
          <p:cNvPr id="119" name="Рисунок 6"/>
          <p:cNvPicPr/>
          <p:nvPr/>
        </p:nvPicPr>
        <p:blipFill>
          <a:blip r:embed="rId3"/>
          <a:srcRect t="2112" b="2112"/>
          <a:stretch/>
        </p:blipFill>
        <p:spPr>
          <a:xfrm>
            <a:off x="1773360" y="620640"/>
            <a:ext cx="7847280" cy="56358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CustomShape 1"/>
          <p:cNvSpPr/>
          <p:nvPr/>
        </p:nvSpPr>
        <p:spPr>
          <a:xfrm>
            <a:off x="3456000" y="144000"/>
            <a:ext cx="4821840" cy="717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rmAutofit/>
          </a:bodyPr>
          <a:lstStyle/>
          <a:p>
            <a:pPr algn="ctr">
              <a:lnSpc>
                <a:spcPct val="85000"/>
              </a:lnSpc>
            </a:pPr>
            <a:r>
              <a:rPr lang="ru-RU" sz="1800" b="1" strike="noStrike" spc="-1">
                <a:solidFill>
                  <a:srgbClr val="00B050"/>
                </a:solidFill>
                <a:latin typeface="Cambria"/>
                <a:ea typeface="DejaVu Sans"/>
              </a:rPr>
              <a:t>2. АКТИВНЫЙ СЕКТОР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121" name="CustomShape 2"/>
          <p:cNvSpPr/>
          <p:nvPr/>
        </p:nvSpPr>
        <p:spPr>
          <a:xfrm>
            <a:off x="304560" y="5908680"/>
            <a:ext cx="5096880" cy="757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algn="ctr">
              <a:lnSpc>
                <a:spcPct val="85000"/>
              </a:lnSpc>
            </a:pPr>
            <a:r>
              <a:rPr lang="ru-RU" sz="1600" b="0" strike="noStrike" spc="-1">
                <a:solidFill>
                  <a:srgbClr val="81D458"/>
                </a:solidFill>
                <a:latin typeface="Cambria"/>
                <a:ea typeface="DejaVu Sans"/>
              </a:rPr>
              <a:t> 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122" name="CustomShape 3"/>
          <p:cNvSpPr/>
          <p:nvPr/>
        </p:nvSpPr>
        <p:spPr>
          <a:xfrm>
            <a:off x="7848000" y="2448000"/>
            <a:ext cx="3958200" cy="1974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algn="ctr">
              <a:lnSpc>
                <a:spcPct val="85000"/>
              </a:lnSpc>
            </a:pPr>
            <a:r>
              <a:rPr lang="ru-RU" sz="2800" b="0" strike="noStrike" spc="-1">
                <a:solidFill>
                  <a:srgbClr val="81D458"/>
                </a:solidFill>
                <a:latin typeface="Cambria"/>
                <a:ea typeface="DejaVu Sans"/>
              </a:rPr>
              <a:t>Ширма позволяет </a:t>
            </a:r>
            <a:endParaRPr lang="ru-RU" sz="2800" b="0" strike="noStrike" spc="-1">
              <a:latin typeface="Arial"/>
            </a:endParaRPr>
          </a:p>
          <a:p>
            <a:pPr algn="ctr">
              <a:lnSpc>
                <a:spcPct val="85000"/>
              </a:lnSpc>
            </a:pPr>
            <a:r>
              <a:rPr lang="ru-RU" sz="2800" b="0" strike="noStrike" spc="-1">
                <a:solidFill>
                  <a:srgbClr val="81D458"/>
                </a:solidFill>
                <a:latin typeface="Cambria"/>
                <a:ea typeface="DejaVu Sans"/>
              </a:rPr>
              <a:t>трансформировать помещение группы . </a:t>
            </a:r>
            <a:endParaRPr lang="ru-RU" sz="2800" b="0" strike="noStrike" spc="-1">
              <a:latin typeface="Arial"/>
            </a:endParaRPr>
          </a:p>
          <a:p>
            <a:pPr algn="ctr">
              <a:lnSpc>
                <a:spcPct val="85000"/>
              </a:lnSpc>
            </a:pPr>
            <a:r>
              <a:rPr lang="ru-RU" sz="2800" b="0" strike="noStrike" spc="-1">
                <a:solidFill>
                  <a:srgbClr val="81D458"/>
                </a:solidFill>
                <a:latin typeface="Cambria"/>
                <a:ea typeface="DejaVu Sans"/>
              </a:rPr>
              <a:t>Например в кухню.</a:t>
            </a:r>
            <a:endParaRPr lang="ru-RU" sz="2800" b="0" strike="noStrike" spc="-1">
              <a:latin typeface="Arial"/>
            </a:endParaRPr>
          </a:p>
          <a:p>
            <a:pPr algn="ctr">
              <a:lnSpc>
                <a:spcPct val="85000"/>
              </a:lnSpc>
            </a:pPr>
            <a:r>
              <a:rPr lang="ru-RU" sz="5400" b="0" strike="noStrike" spc="-1">
                <a:solidFill>
                  <a:srgbClr val="81D458"/>
                </a:solidFill>
                <a:latin typeface="Cambria"/>
                <a:ea typeface="DejaVu Sans"/>
              </a:rPr>
              <a:t> </a:t>
            </a:r>
            <a:endParaRPr lang="ru-RU" sz="5400" b="0" strike="noStrike" spc="-1">
              <a:latin typeface="Arial"/>
            </a:endParaRPr>
          </a:p>
        </p:txBody>
      </p:sp>
      <p:pic>
        <p:nvPicPr>
          <p:cNvPr id="123" name="Рисунок 7"/>
          <p:cNvPicPr/>
          <p:nvPr/>
        </p:nvPicPr>
        <p:blipFill>
          <a:blip r:embed="rId3"/>
          <a:srcRect l="4550" r="4550"/>
          <a:stretch/>
        </p:blipFill>
        <p:spPr>
          <a:xfrm>
            <a:off x="1152000" y="977040"/>
            <a:ext cx="6405480" cy="52844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CustomShape 1"/>
          <p:cNvSpPr/>
          <p:nvPr/>
        </p:nvSpPr>
        <p:spPr>
          <a:xfrm>
            <a:off x="3934080" y="260640"/>
            <a:ext cx="4057560" cy="349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rmAutofit/>
          </a:bodyPr>
          <a:lstStyle/>
          <a:p>
            <a:pPr algn="ctr">
              <a:lnSpc>
                <a:spcPct val="85000"/>
              </a:lnSpc>
            </a:pPr>
            <a:r>
              <a:rPr lang="ru-RU" sz="1800" b="1" strike="noStrike" spc="-1">
                <a:solidFill>
                  <a:srgbClr val="00B050"/>
                </a:solidFill>
                <a:latin typeface="Cambria"/>
                <a:ea typeface="DejaVu Sans"/>
              </a:rPr>
              <a:t>2. АКТИВНЫЙ СЕКТОР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125" name="CustomShape 2"/>
          <p:cNvSpPr/>
          <p:nvPr/>
        </p:nvSpPr>
        <p:spPr>
          <a:xfrm>
            <a:off x="304560" y="5908680"/>
            <a:ext cx="5096880" cy="757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algn="ctr">
              <a:lnSpc>
                <a:spcPct val="85000"/>
              </a:lnSpc>
            </a:pPr>
            <a:r>
              <a:rPr lang="ru-RU" sz="1600" b="0" strike="noStrike" spc="-1">
                <a:solidFill>
                  <a:srgbClr val="81D458"/>
                </a:solidFill>
                <a:latin typeface="Cambria"/>
                <a:ea typeface="DejaVu Sans"/>
              </a:rPr>
              <a:t>Поликлиника. 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126" name="CustomShape 3"/>
          <p:cNvSpPr/>
          <p:nvPr/>
        </p:nvSpPr>
        <p:spPr>
          <a:xfrm>
            <a:off x="6568560" y="5908680"/>
            <a:ext cx="4534200" cy="606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algn="ctr">
              <a:lnSpc>
                <a:spcPct val="85000"/>
              </a:lnSpc>
            </a:pPr>
            <a:r>
              <a:rPr lang="ru-RU" sz="1600" b="0" strike="noStrike" spc="-1">
                <a:solidFill>
                  <a:srgbClr val="81D458"/>
                </a:solidFill>
                <a:latin typeface="Cambria"/>
                <a:ea typeface="DejaVu Sans"/>
              </a:rPr>
              <a:t>Трансформация среды. </a:t>
            </a:r>
            <a:endParaRPr lang="ru-RU" sz="1600" b="0" strike="noStrike" spc="-1">
              <a:latin typeface="Arial"/>
            </a:endParaRPr>
          </a:p>
          <a:p>
            <a:pPr algn="ctr">
              <a:lnSpc>
                <a:spcPct val="85000"/>
              </a:lnSpc>
            </a:pPr>
            <a:r>
              <a:rPr lang="ru-RU" sz="1600" b="0" strike="noStrike" spc="-1">
                <a:solidFill>
                  <a:srgbClr val="81D458"/>
                </a:solidFill>
                <a:latin typeface="Cambria"/>
                <a:ea typeface="DejaVu Sans"/>
              </a:rPr>
              <a:t> </a:t>
            </a:r>
            <a:endParaRPr lang="ru-RU" sz="1600" b="0" strike="noStrike" spc="-1">
              <a:latin typeface="Arial"/>
            </a:endParaRPr>
          </a:p>
        </p:txBody>
      </p:sp>
      <p:pic>
        <p:nvPicPr>
          <p:cNvPr id="127" name="Рисунок 2"/>
          <p:cNvPicPr/>
          <p:nvPr/>
        </p:nvPicPr>
        <p:blipFill>
          <a:blip r:embed="rId3"/>
          <a:srcRect t="14964" b="14964"/>
          <a:stretch/>
        </p:blipFill>
        <p:spPr>
          <a:xfrm>
            <a:off x="0" y="609480"/>
            <a:ext cx="6032160" cy="4904640"/>
          </a:xfrm>
          <a:prstGeom prst="rect">
            <a:avLst/>
          </a:prstGeom>
          <a:ln>
            <a:noFill/>
          </a:ln>
        </p:spPr>
      </p:pic>
      <p:pic>
        <p:nvPicPr>
          <p:cNvPr id="128" name="Рисунок 8"/>
          <p:cNvPicPr/>
          <p:nvPr/>
        </p:nvPicPr>
        <p:blipFill>
          <a:blip r:embed="rId4"/>
          <a:srcRect l="9393" r="9393"/>
          <a:stretch/>
        </p:blipFill>
        <p:spPr>
          <a:xfrm>
            <a:off x="6238800" y="549360"/>
            <a:ext cx="5312160" cy="49057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Альбом для фотографий с выпускного вечера с черным фоном (широкоэкранный формат)</Template>
  <TotalTime>31</TotalTime>
  <Words>395</Words>
  <Application>Microsoft Office PowerPoint</Application>
  <PresentationFormat>Произвольный</PresentationFormat>
  <Paragraphs>92</Paragraphs>
  <Slides>18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18</vt:i4>
      </vt:variant>
    </vt:vector>
  </HeadingPairs>
  <TitlesOfParts>
    <vt:vector size="26" baseType="lpstr">
      <vt:lpstr>Arial</vt:lpstr>
      <vt:lpstr>Cambria</vt:lpstr>
      <vt:lpstr>DejaVu Sans</vt:lpstr>
      <vt:lpstr>Symbol</vt:lpstr>
      <vt:lpstr>Times New Roman</vt:lpstr>
      <vt:lpstr>Wingdings</vt:lpstr>
      <vt:lpstr>Office Theme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860230</dc:creator>
  <dc:description/>
  <cp:lastModifiedBy>860230</cp:lastModifiedBy>
  <cp:revision>10</cp:revision>
  <dcterms:created xsi:type="dcterms:W3CDTF">2018-04-22T15:15:56Z</dcterms:created>
  <dcterms:modified xsi:type="dcterms:W3CDTF">2020-07-06T15:24:24Z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12.0000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14</vt:i4>
  </property>
  <property fmtid="{D5CDD505-2E9C-101B-9397-08002B2CF9AE}" pid="8" name="PresentationFormat">
    <vt:lpwstr>Произвольный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24</vt:i4>
  </property>
  <property fmtid="{D5CDD505-2E9C-101B-9397-08002B2CF9AE}" pid="12" name="_TemplateID">
    <vt:lpwstr>TC028133329991</vt:lpwstr>
  </property>
</Properties>
</file>