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8" r:id="rId14"/>
    <p:sldId id="301" r:id="rId15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912EAC1-7E8C-401B-A66B-3B4E486022B7}">
          <p14:sldIdLst>
            <p14:sldId id="265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3"/>
            <p14:sldId id="298"/>
            <p14:sldId id="301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29" autoAdjust="0"/>
  </p:normalViewPr>
  <p:slideViewPr>
    <p:cSldViewPr showGuides="1">
      <p:cViewPr>
        <p:scale>
          <a:sx n="65" d="100"/>
          <a:sy n="65" d="100"/>
        </p:scale>
        <p:origin x="-1315" y="-864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09.09.2021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09.09.2021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1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75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19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58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9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9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3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8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92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1820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00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485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166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357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32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993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8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20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09.09.2021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068" y="2564904"/>
            <a:ext cx="6264696" cy="10367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Cambria"/>
              </a:rPr>
              <a:t>Развивающая предметно-пространственная среда кабинета педагога-психолога</a:t>
            </a: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2564" y="4869160"/>
            <a:ext cx="4343401" cy="144016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/>
              <a:t>Жерегеля М.А.  Педагог-психолог ВКК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/>
              <a:t>МБДОУ «Детский сад общеразвивающего вида №144»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100" b="1" dirty="0" smtClean="0"/>
              <a:t>г. Воронежа Коминтерновского района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en-US" sz="3600" b="0" i="0" baseline="0" dirty="0" smtClean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2021-2022</a:t>
            </a:r>
            <a:r>
              <a:rPr lang="ru-RU" sz="3600" b="0" i="0" baseline="0" dirty="0" smtClean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 учебный год</a:t>
            </a:r>
            <a:endParaRPr lang="ru-RU" sz="3600" b="0" i="0" baseline="0" dirty="0">
              <a:solidFill>
                <a:srgbClr val="1E83DE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3932" y="5933020"/>
            <a:ext cx="7056783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Резиновые, пластмассовые, деревянные игрушки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09660" y="6148388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9" r="7349"/>
          <a:stretch>
            <a:fillRect/>
          </a:stretch>
        </p:blipFill>
        <p:spPr>
          <a:xfrm>
            <a:off x="981844" y="620688"/>
            <a:ext cx="3978275" cy="56388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32" b="13532"/>
          <a:stretch>
            <a:fillRect/>
          </a:stretch>
        </p:blipFill>
        <p:spPr>
          <a:xfrm>
            <a:off x="6526460" y="620688"/>
            <a:ext cx="3977640" cy="5638800"/>
          </a:xfrm>
        </p:spPr>
      </p:pic>
    </p:spTree>
    <p:extLst>
      <p:ext uri="{BB962C8B-B14F-4D97-AF65-F5344CB8AC3E}">
        <p14:creationId xmlns:p14="http://schemas.microsoft.com/office/powerpoint/2010/main" xmlns="" val="40257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11361" y="5930708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 игрушки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76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театр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9" r="4939"/>
          <a:stretch>
            <a:fillRect/>
          </a:stretch>
        </p:blipFill>
        <p:spPr>
          <a:xfrm>
            <a:off x="333375" y="609600"/>
            <a:ext cx="5702300" cy="5299075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3" b="21873"/>
          <a:stretch>
            <a:fillRect/>
          </a:stretch>
        </p:blipFill>
        <p:spPr>
          <a:xfrm>
            <a:off x="6211888" y="641350"/>
            <a:ext cx="5715000" cy="5321300"/>
          </a:xfrm>
        </p:spPr>
      </p:pic>
    </p:spTree>
    <p:extLst>
      <p:ext uri="{BB962C8B-B14F-4D97-AF65-F5344CB8AC3E}">
        <p14:creationId xmlns:p14="http://schemas.microsoft.com/office/powerpoint/2010/main" xmlns="" val="10424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5" r="18485"/>
          <a:stretch>
            <a:fillRect/>
          </a:stretch>
        </p:blipFill>
        <p:spPr>
          <a:xfrm>
            <a:off x="2580046" y="424288"/>
            <a:ext cx="6768752" cy="5302171"/>
          </a:xfr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090578" y="6097505"/>
            <a:ext cx="4095360" cy="351131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Подушки для релаксации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179" y="615625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8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765820" y="6031258"/>
            <a:ext cx="4536504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Стенд</a:t>
            </a:r>
          </a:p>
          <a:p>
            <a:pPr algn="ctr"/>
            <a:r>
              <a:rPr lang="ru-RU" sz="1800" dirty="0" smtClean="0">
                <a:solidFill>
                  <a:srgbClr val="FF9933"/>
                </a:solidFill>
              </a:rPr>
              <a:t> </a:t>
            </a:r>
            <a:endParaRPr lang="ru-RU" sz="1800" dirty="0">
              <a:solidFill>
                <a:srgbClr val="FF9933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061627" y="6154834"/>
            <a:ext cx="4105826" cy="392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9933"/>
                </a:solidFill>
              </a:rPr>
              <a:t> Консультирование </a:t>
            </a:r>
            <a:endParaRPr lang="ru-RU" sz="2200" dirty="0">
              <a:solidFill>
                <a:srgbClr val="FF9933"/>
              </a:solidFill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9933"/>
                </a:solidFill>
              </a:rPr>
              <a:t>4</a:t>
            </a:r>
            <a:r>
              <a:rPr lang="ru-RU" sz="1800" b="1" dirty="0" smtClean="0">
                <a:solidFill>
                  <a:srgbClr val="FF9933"/>
                </a:solidFill>
              </a:rPr>
              <a:t>. </a:t>
            </a:r>
            <a:r>
              <a:rPr lang="ru-RU" sz="18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9933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1270000" y="420688"/>
            <a:ext cx="3978275" cy="563880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" r="2984"/>
          <a:stretch>
            <a:fillRect/>
          </a:stretch>
        </p:blipFill>
        <p:spPr>
          <a:xfrm>
            <a:off x="7031038" y="396875"/>
            <a:ext cx="3976687" cy="5638800"/>
          </a:xfrm>
        </p:spPr>
      </p:pic>
    </p:spTree>
    <p:extLst>
      <p:ext uri="{BB962C8B-B14F-4D97-AF65-F5344CB8AC3E}">
        <p14:creationId xmlns:p14="http://schemas.microsoft.com/office/powerpoint/2010/main" xmlns="" val="221321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9478787" y="1646806"/>
            <a:ext cx="2359655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333772" y="329208"/>
            <a:ext cx="3978275" cy="274320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4870276" y="376660"/>
            <a:ext cx="4200826" cy="2648296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333772" y="3392326"/>
            <a:ext cx="3978275" cy="2743200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2" b="24142"/>
          <a:stretch>
            <a:fillRect/>
          </a:stretch>
        </p:blipFill>
        <p:spPr>
          <a:xfrm>
            <a:off x="4735968" y="3374528"/>
            <a:ext cx="4310772" cy="2743200"/>
          </a:xfrm>
        </p:spPr>
      </p:pic>
      <p:sp>
        <p:nvSpPr>
          <p:cNvPr id="12" name="Прямоугольник 11"/>
          <p:cNvSpPr/>
          <p:nvPr/>
        </p:nvSpPr>
        <p:spPr>
          <a:xfrm flipH="1">
            <a:off x="9478787" y="1484784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используется </a:t>
            </a:r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игровая комната, включает в себя «Рабочий сектор», «Активный сектор», «Спокойный сектор»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08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0356" y="1124744"/>
            <a:ext cx="6408712" cy="118566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1. Рабочий сектор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6460" y="3068960"/>
            <a:ext cx="4969255" cy="18288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>
                <a:latin typeface="Calibri" panose="020F0502020204030204" pitchFamily="34" charset="0"/>
              </a:rPr>
              <a:t>Рабочий </a:t>
            </a:r>
            <a:r>
              <a:rPr lang="ru-RU" dirty="0" smtClean="0">
                <a:latin typeface="Calibri" panose="020F0502020204030204" pitchFamily="34" charset="0"/>
              </a:rPr>
              <a:t>стол педагога-психолога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4" r="23554"/>
          <a:stretch>
            <a:fillRect/>
          </a:stretch>
        </p:blipFill>
        <p:spPr>
          <a:xfrm>
            <a:off x="477788" y="332656"/>
            <a:ext cx="5616624" cy="6070848"/>
          </a:xfrm>
        </p:spPr>
      </p:pic>
    </p:spTree>
    <p:extLst>
      <p:ext uri="{BB962C8B-B14F-4D97-AF65-F5344CB8AC3E}">
        <p14:creationId xmlns:p14="http://schemas.microsoft.com/office/powerpoint/2010/main" xmlns="" val="138967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6309320"/>
            <a:ext cx="3550920" cy="414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0" r="10530"/>
          <a:stretch>
            <a:fillRect/>
          </a:stretch>
        </p:blipFill>
        <p:spPr>
          <a:xfrm>
            <a:off x="55563" y="473075"/>
            <a:ext cx="3978275" cy="5638800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8" r="8818"/>
          <a:stretch>
            <a:fillRect/>
          </a:stretch>
        </p:blipFill>
        <p:spPr>
          <a:xfrm>
            <a:off x="7966620" y="458706"/>
            <a:ext cx="3976688" cy="56388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3971296" y="458706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xmlns="" val="36946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693812" y="6031258"/>
            <a:ext cx="3277646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5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765820" y="415925"/>
            <a:ext cx="4766554" cy="5638800"/>
          </a:xfrm>
        </p:spPr>
      </p:pic>
      <p:sp>
        <p:nvSpPr>
          <p:cNvPr id="12" name="Прямоугольник 11"/>
          <p:cNvSpPr/>
          <p:nvPr/>
        </p:nvSpPr>
        <p:spPr>
          <a:xfrm flipH="1">
            <a:off x="6958508" y="2492896"/>
            <a:ext cx="4104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Игры с крупой  , фасолью и природными материалами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3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4392487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педагога)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BA1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BA1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6891338" y="473075"/>
            <a:ext cx="3978275" cy="56388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r="2965"/>
          <a:stretch>
            <a:fillRect/>
          </a:stretch>
        </p:blipFill>
        <p:spPr>
          <a:xfrm>
            <a:off x="909638" y="549275"/>
            <a:ext cx="3978275" cy="5638800"/>
          </a:xfrm>
        </p:spPr>
      </p:pic>
    </p:spTree>
    <p:extLst>
      <p:ext uri="{BB962C8B-B14F-4D97-AF65-F5344CB8AC3E}">
        <p14:creationId xmlns:p14="http://schemas.microsoft.com/office/powerpoint/2010/main" xmlns="" val="266446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41" b="12941"/>
          <a:stretch>
            <a:fillRect/>
          </a:stretch>
        </p:blipFill>
        <p:spPr>
          <a:xfrm rot="16200000">
            <a:off x="1865027" y="279734"/>
            <a:ext cx="3978275" cy="6320706"/>
          </a:xfrm>
        </p:spPr>
      </p:pic>
      <p:sp>
        <p:nvSpPr>
          <p:cNvPr id="7" name="Прямоугольник 6"/>
          <p:cNvSpPr/>
          <p:nvPr/>
        </p:nvSpPr>
        <p:spPr>
          <a:xfrm>
            <a:off x="8758708" y="2492897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Игры для развития мелкой моторики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67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552" y="5908560"/>
            <a:ext cx="5099785" cy="76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ru-RU" sz="1600" dirty="0">
                <a:solidFill>
                  <a:srgbClr val="407F2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125860" y="6364560"/>
            <a:ext cx="4537207" cy="304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08" b="10808"/>
          <a:stretch>
            <a:fillRect/>
          </a:stretch>
        </p:blipFill>
        <p:spPr>
          <a:xfrm>
            <a:off x="0" y="626986"/>
            <a:ext cx="7246540" cy="5599807"/>
          </a:xfrm>
        </p:spPr>
      </p:pic>
      <p:sp>
        <p:nvSpPr>
          <p:cNvPr id="8" name="Прямоугольник 7"/>
          <p:cNvSpPr/>
          <p:nvPr/>
        </p:nvSpPr>
        <p:spPr>
          <a:xfrm>
            <a:off x="8470676" y="242088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Пазлы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7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8108" y="5949281"/>
            <a:ext cx="4392488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3" b="12793"/>
          <a:stretch>
            <a:fillRect/>
          </a:stretch>
        </p:blipFill>
        <p:spPr>
          <a:xfrm rot="16200000">
            <a:off x="1165300" y="536348"/>
            <a:ext cx="4609952" cy="5927877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86" b="9086"/>
          <a:stretch>
            <a:fillRect/>
          </a:stretch>
        </p:blipFill>
        <p:spPr>
          <a:xfrm rot="16200000">
            <a:off x="7266286" y="713084"/>
            <a:ext cx="3976687" cy="5168304"/>
          </a:xfrm>
        </p:spPr>
      </p:pic>
    </p:spTree>
    <p:extLst>
      <p:ext uri="{BB962C8B-B14F-4D97-AF65-F5344CB8AC3E}">
        <p14:creationId xmlns:p14="http://schemas.microsoft.com/office/powerpoint/2010/main" xmlns="" val="119611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uationAlbum_16x9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Альбом для фотографий с выпускного вечера с черным фоном (широкоэкранный формат)</Template>
  <TotalTime>0</TotalTime>
  <Words>204</Words>
  <Application>Microsoft Office PowerPoint</Application>
  <PresentationFormat>Произвольный</PresentationFormat>
  <Paragraphs>67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GraduationAlbum_16x9</vt:lpstr>
      <vt:lpstr>Развивающая предметно-пространственная среда кабинета педагога-психолога</vt:lpstr>
      <vt:lpstr>Вход в группу, нижняя левая точка</vt:lpstr>
      <vt:lpstr>1. Рабочий сектор  </vt:lpstr>
      <vt:lpstr>Слайд 4</vt:lpstr>
      <vt:lpstr>Слайд 5</vt:lpstr>
      <vt:lpstr>1.6. Рабочий сектор  (методическая литература педагога)</vt:lpstr>
      <vt:lpstr>  Активный сектор   </vt:lpstr>
      <vt:lpstr>Слайд 8</vt:lpstr>
      <vt:lpstr>Игры  </vt:lpstr>
      <vt:lpstr>Резиновые, пластмассовые, деревянные игрушки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2018-04-22T15:15:56Z</dcterms:created>
  <dcterms:modified xsi:type="dcterms:W3CDTF">2021-09-09T05:36:39Z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