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13D53E8-D07E-4E12-9E75-A892F38B6E5D}" type="datetimeFigureOut">
              <a:rPr lang="ru-RU" smtClean="0"/>
              <a:t>04.09.2015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C379DEF-24F9-4C10-A56F-47935BF7227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/>
              <a:t>Чудо-дерево</a:t>
            </a:r>
            <a:endParaRPr lang="ru-RU" sz="6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Как у наших у ворот</a:t>
            </a:r>
          </a:p>
          <a:p>
            <a:r>
              <a:rPr lang="ru-RU" sz="3600" dirty="0" smtClean="0"/>
              <a:t>Чудо-дерево растет.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2244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NS\Desktop\Новая папка\Чудо-Дерево фото\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140621" cy="508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9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NS\Desktop\Новая папка\Чудо-Дерево фото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128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4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NS\Desktop\Новая папка\Чудо-Дерево фото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9937"/>
            <a:ext cx="6840760" cy="614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57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NS\Desktop\Новая папка\Чудо-Дерево фото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82" y="1052736"/>
            <a:ext cx="7841519" cy="4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08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NS\Desktop\Новая папка\Чудо-Дерево фото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5"/>
            <a:ext cx="7239152" cy="543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NS\Desktop\Новая папка\Чудо-Дерево фото\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27" y="764704"/>
            <a:ext cx="7365689" cy="589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05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NS\Desktop\Новая папка\Чудо-Дерево фото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8680"/>
            <a:ext cx="5851525" cy="585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2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Новая папка\Чудо-Дерево фото\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6140155" cy="460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19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Новая папка\Чудо-Дерево фото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861606" cy="442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0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NS\Desktop\Новая папка\Чудо-Дерево фото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08665"/>
            <a:ext cx="7560840" cy="502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3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NS\Desktop\Новая папка\Чудо-Дерево фото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8612"/>
            <a:ext cx="7056784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6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NS\Desktop\Новая папка\Чудо-Дерево фото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64" y="1052736"/>
            <a:ext cx="3342293" cy="470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8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NS\Desktop\Новая папка\Чудо-Дерево фото\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855940"/>
            <a:ext cx="6912768" cy="518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57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NS\Desktop\Новая папка\Чудо-Дерево фото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66386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NS\Desktop\Новая папка\Чудо-Дерево фото\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9100"/>
            <a:ext cx="487680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8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21</TotalTime>
  <Words>9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Кутюр</vt:lpstr>
      <vt:lpstr>Чудо-дерево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Чудо-дерево</dc:title>
  <dc:creator>DNS</dc:creator>
  <cp:lastModifiedBy>DNS</cp:lastModifiedBy>
  <cp:revision>3</cp:revision>
  <dcterms:created xsi:type="dcterms:W3CDTF">2015-09-04T11:19:10Z</dcterms:created>
  <dcterms:modified xsi:type="dcterms:W3CDTF">2015-09-04T11:41:39Z</dcterms:modified>
</cp:coreProperties>
</file>