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13D53E8-D07E-4E12-9E75-A892F38B6E5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379DEF-24F9-4C10-A56F-47935BF722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Чудо-дерево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 у наших у ворот</a:t>
            </a:r>
          </a:p>
          <a:p>
            <a:r>
              <a:rPr lang="ru-RU" sz="3600" dirty="0" smtClean="0"/>
              <a:t>Чудо-дерево растет.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224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NS\Desktop\Новая папка\Чудо-Дерево фото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40621" cy="5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NS\Desktop\Новая папка\Чудо-Дерево фото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28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NS\Desktop\Новая папка\Чудо-Дерево фото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9937"/>
            <a:ext cx="6840760" cy="61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NS\Desktop\Новая папка\Чудо-Дерево фото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" y="1052736"/>
            <a:ext cx="7841519" cy="4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NS\Desktop\Новая папка\Чудо-Дерево фото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239152" cy="54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NS\Desktop\Новая папка\Чудо-Дерево фото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7" y="764704"/>
            <a:ext cx="7365689" cy="58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NS\Desktop\Новая папка\Чудо-Дерево фото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851525" cy="58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Новая папка\Чудо-Дерево фото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140155" cy="46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Новая папка\Чудо-Дерево фото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61606" cy="4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Новая папка\Чудо-Дерево фото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08665"/>
            <a:ext cx="7560840" cy="50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Новая папка\Чудо-Дерево фото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8612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Новая папка\Чудо-Дерево фото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64" y="1052736"/>
            <a:ext cx="3342293" cy="47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Новая папка\Чудо-Дерево фото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55940"/>
            <a:ext cx="6912768" cy="51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NS\Desktop\Новая папка\Чудо-Дерево фото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6638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NS\Desktop\Новая папка\Чудо-Дерево фото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9100"/>
            <a:ext cx="48768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</TotalTime>
  <Words>9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Чудо-дерево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Чудо-дерево</dc:title>
  <dc:creator>DNS</dc:creator>
  <cp:lastModifiedBy>DNS</cp:lastModifiedBy>
  <cp:revision>3</cp:revision>
  <dcterms:created xsi:type="dcterms:W3CDTF">2015-09-04T11:19:10Z</dcterms:created>
  <dcterms:modified xsi:type="dcterms:W3CDTF">2015-09-04T11:41:39Z</dcterms:modified>
</cp:coreProperties>
</file>