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6" r:id="rId6"/>
    <p:sldId id="267" r:id="rId7"/>
    <p:sldId id="263" r:id="rId8"/>
    <p:sldId id="262" r:id="rId9"/>
    <p:sldId id="265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592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026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4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5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2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82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66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92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30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63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4C546-C91E-47E3-A02F-440C7D7992D6}" type="datetimeFigureOut">
              <a:rPr lang="ru-RU" smtClean="0"/>
              <a:t>15.03.2021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9C6D4-FA6A-442B-A306-6B69245CDE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93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МБДОУ Детский сад общеразвивающего вида №144. город Воронеж.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Дети  и родители 2-ой средней группы.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Воспитатели 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Петренко Евгения Ивановна,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Бакалова</a:t>
            </a:r>
            <a:r>
              <a:rPr lang="ru-RU" dirty="0" smtClean="0">
                <a:solidFill>
                  <a:schemeClr val="tx1"/>
                </a:solidFill>
              </a:rPr>
              <a:t> Наталия Николаевна т. 89515629734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01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Наши рисунки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4774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Кормушки на нашем участке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50967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«Покормите птиц зимой».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008" y="273050"/>
            <a:ext cx="4389834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ru-RU" dirty="0" smtClean="0"/>
              <a:t>Совместно с родителями изготовили кормушки, развесили на прогулочном участке, каждый день во время прогулки дети накладывают корм птицам. Кормятся из наших кормушек: вороны, синицы, галки и сороки.</a:t>
            </a:r>
          </a:p>
          <a:p>
            <a:pPr marL="342900" indent="-342900">
              <a:buAutoNum type="arabicPeriod"/>
            </a:pPr>
            <a:r>
              <a:rPr lang="ru-RU" dirty="0" smtClean="0"/>
              <a:t>Так же, дети с родителями сделали  странички с рассказами  и стихами о птицах. Сделали поделки на тему: «Покормите птиц зимой». </a:t>
            </a:r>
            <a:endParaRPr lang="ru-RU" dirty="0"/>
          </a:p>
          <a:p>
            <a:pPr marL="342900" indent="-342900">
              <a:buAutoNum type="arabicPeriod"/>
            </a:pPr>
            <a:r>
              <a:rPr lang="ru-RU" dirty="0" smtClean="0"/>
              <a:t>Были проведены занятия, </a:t>
            </a:r>
            <a:r>
              <a:rPr lang="ru-RU" dirty="0"/>
              <a:t>н</a:t>
            </a:r>
            <a:r>
              <a:rPr lang="ru-RU" dirty="0" smtClean="0"/>
              <a:t>аправленные на ознакомление детей со значимостью проведения акции и бережного отношения </a:t>
            </a:r>
            <a:r>
              <a:rPr lang="ru-RU" smtClean="0"/>
              <a:t>к природному миру. </a:t>
            </a: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08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БЕСЕДЫ О НЕОБХОДИМОСТИ ПОДКАРМЛИВАТЬ ПТИЦ ЗИМОЙ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Работа была проведена в виде проекта с родителями.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Дети кормили птиц и на территории своих </a:t>
            </a:r>
            <a:r>
              <a:rPr lang="ru-RU" dirty="0" smtClean="0">
                <a:solidFill>
                  <a:prstClr val="black"/>
                </a:solidFill>
              </a:rPr>
              <a:t>дворов.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Было сделано все для того, чтобы дети запомнили важность помощи птицам зимой.</a:t>
            </a:r>
            <a:endParaRPr lang="ru-RU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288814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«С заботой о братьях наших меньших.»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507" y="1600200"/>
            <a:ext cx="3641985" cy="4525963"/>
          </a:xfrm>
        </p:spPr>
      </p:pic>
    </p:spTree>
    <p:extLst>
      <p:ext uri="{BB962C8B-B14F-4D97-AF65-F5344CB8AC3E}">
        <p14:creationId xmlns:p14="http://schemas.microsoft.com/office/powerpoint/2010/main" val="347432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« С заботой о братьях наших меньших»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47532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Странички с рассказами и стихами о птицах, для самодельной книжки.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522230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ЛЕПКА: «Покорми птиц зимой»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84784"/>
            <a:ext cx="6768000" cy="5076000"/>
          </a:xfrm>
        </p:spPr>
      </p:pic>
    </p:spTree>
    <p:extLst>
      <p:ext uri="{BB962C8B-B14F-4D97-AF65-F5344CB8AC3E}">
        <p14:creationId xmlns:p14="http://schemas.microsoft.com/office/powerpoint/2010/main" val="2234396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Наши поделки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2776"/>
            <a:ext cx="6761724" cy="5066484"/>
          </a:xfrm>
        </p:spPr>
      </p:pic>
    </p:spTree>
    <p:extLst>
      <p:ext uri="{BB962C8B-B14F-4D97-AF65-F5344CB8AC3E}">
        <p14:creationId xmlns:p14="http://schemas.microsoft.com/office/powerpoint/2010/main" val="408721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194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МБДОУ Детский сад общеразвивающего вида №144. город Воронеж.  </vt:lpstr>
      <vt:lpstr>Кормушки на нашем участке</vt:lpstr>
      <vt:lpstr>«Покормите птиц зимой».</vt:lpstr>
      <vt:lpstr>БЕСЕДЫ О НЕОБХОДИМОСТИ ПОДКАРМЛИВАТЬ ПТИЦ ЗИМОЙ</vt:lpstr>
      <vt:lpstr>«С заботой о братьях наших меньших.»</vt:lpstr>
      <vt:lpstr>« С заботой о братьях наших меньших»</vt:lpstr>
      <vt:lpstr>Странички с рассказами и стихами о птицах, для самодельной книжки.</vt:lpstr>
      <vt:lpstr>ЛЕПКА: «Покорми птиц зимой»</vt:lpstr>
      <vt:lpstr>Наши поделки</vt:lpstr>
      <vt:lpstr>Наши рисунки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общеразвивающего вида №144. город Воронеж.  </dc:title>
  <dc:creator>Admin</dc:creator>
  <cp:lastModifiedBy>Admin</cp:lastModifiedBy>
  <cp:revision>11</cp:revision>
  <dcterms:created xsi:type="dcterms:W3CDTF">2021-03-15T18:10:19Z</dcterms:created>
  <dcterms:modified xsi:type="dcterms:W3CDTF">2021-03-15T19:31:39Z</dcterms:modified>
</cp:coreProperties>
</file>