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7" r:id="rId4"/>
    <p:sldId id="258" r:id="rId5"/>
    <p:sldId id="259" r:id="rId6"/>
    <p:sldId id="263" r:id="rId7"/>
    <p:sldId id="268" r:id="rId8"/>
    <p:sldId id="260" r:id="rId9"/>
    <p:sldId id="264" r:id="rId10"/>
    <p:sldId id="265" r:id="rId11"/>
    <p:sldId id="269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300192" y="5301208"/>
            <a:ext cx="2592288" cy="1224136"/>
          </a:xfrm>
        </p:spPr>
        <p:txBody>
          <a:bodyPr>
            <a:normAutofit fontScale="77500" lnSpcReduction="2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Подготовили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Соколова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И.Н.</a:t>
            </a:r>
          </a:p>
          <a:p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Зоценко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О.П.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88640"/>
            <a:ext cx="8534722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3284984"/>
            <a:ext cx="5870426" cy="3347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120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zapovednik-vrn.ru/images/cms/content/priroda/zhula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16631"/>
            <a:ext cx="4200401" cy="3429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fb.ru/misc/i/gallery/20822/4483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7" y="116631"/>
            <a:ext cx="4608512" cy="3408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s://travel.rambler.ru/media/original_images/54c33a811a9bf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7" y="3285139"/>
            <a:ext cx="4694677" cy="3384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://map.vokrugsveta.ru/picts/articles/tnw812-voroneshski-preserv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852936"/>
            <a:ext cx="4632449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45400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00.infourok.ru/images/doc/164/189164/img1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856983" cy="6480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39157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bigslide.ru/images/44/43032/831/img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88640"/>
            <a:ext cx="8880921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5631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s00.infourok.ru/images/doc/254/259496/4/img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16632"/>
            <a:ext cx="8808913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0896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st9.styapokupayu.ru/images/product/006/869/552_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260648"/>
            <a:ext cx="8736905" cy="6480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8592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arhivurokov.ru/kopilka/uploads/user_file_547c226124973/img_user_file_547c226124973_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88640"/>
            <a:ext cx="8808913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4750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ds04.infourok.ru/uploads/ex/1269/0001e728-89824820/img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5" cy="64087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778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data16.i.gallery.ru/albums/gallery/8126-7e11f-46744964-m750x740-u0f2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235262"/>
            <a:ext cx="4632449" cy="5506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regions.kidsreview.ru/sites/default/files/styles/card_600_400/public/04/25/2016_-_1819/bob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0648"/>
            <a:ext cx="4464496" cy="5571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1950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https://riamo.ru/files/image/04/07/61/gallery!e1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16632"/>
            <a:ext cx="4248472" cy="3749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://m.moe-online.ru/image/news/326242_s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924944"/>
            <a:ext cx="4632449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http://worldfb.ru/misc/i/gallery/14901/45800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16632"/>
            <a:ext cx="4776465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http://kaifolog.ru/uploads/posts/2014-10/thumbs/1412565539_00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5" y="3212976"/>
            <a:ext cx="4248471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2427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fs00.infourok.ru/images/doc/164/189164/img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856983" cy="65527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21644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00.infourok.ru/images/doc/164/189164/img6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5" cy="6480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7328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74</TotalTime>
  <Words>8</Words>
  <Application>Microsoft Office PowerPoint</Application>
  <PresentationFormat>Экран (4:3)</PresentationFormat>
  <Paragraphs>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Углы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9</cp:revision>
  <dcterms:created xsi:type="dcterms:W3CDTF">2017-05-10T17:53:11Z</dcterms:created>
  <dcterms:modified xsi:type="dcterms:W3CDTF">2021-05-07T11:44:16Z</dcterms:modified>
</cp:coreProperties>
</file>