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7" r:id="rId4"/>
    <p:sldId id="258" r:id="rId5"/>
    <p:sldId id="259" r:id="rId6"/>
    <p:sldId id="263" r:id="rId7"/>
    <p:sldId id="268" r:id="rId8"/>
    <p:sldId id="260" r:id="rId9"/>
    <p:sldId id="264" r:id="rId10"/>
    <p:sldId id="265" r:id="rId11"/>
    <p:sldId id="269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00192" y="5301208"/>
            <a:ext cx="2592288" cy="1224136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Подготовили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Соколова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И.Н.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Зоценко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О.П.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8640"/>
            <a:ext cx="853472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284984"/>
            <a:ext cx="5870426" cy="334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20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zapovednik-vrn.ru/images/cms/content/priroda/zhu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6631"/>
            <a:ext cx="4200401" cy="342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fb.ru/misc/i/gallery/20822/4483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116631"/>
            <a:ext cx="4608512" cy="340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travel.rambler.ru/media/original_images/54c33a811a9b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3285139"/>
            <a:ext cx="4694677" cy="338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map.vokrugsveta.ru/picts/articles/tnw812-voroneshski-preserv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852936"/>
            <a:ext cx="463244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540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164/189164/img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3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3915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bigslide.ru/images/44/43032/831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8640"/>
            <a:ext cx="8880921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631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54/259496/4/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6632"/>
            <a:ext cx="8808913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89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t9.styapokupayu.ru/images/product/006/869/552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60648"/>
            <a:ext cx="8736905" cy="6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59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rhivurokov.ru/kopilka/uploads/user_file_547c226124973/img_user_file_547c226124973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8640"/>
            <a:ext cx="8808913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75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1269/0001e728-89824820/img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5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778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ata16.i.gallery.ru/albums/gallery/8126-7e11f-46744964-m750x740-u0f2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35262"/>
            <a:ext cx="4632449" cy="550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regions.kidsreview.ru/sites/default/files/styles/card_600_400/public/04/25/2016_-_1819/bob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4464496" cy="557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95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riamo.ru/files/image/04/07/61/gallery!e1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4248472" cy="374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m.moe-online.ru/image/news/326242_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924944"/>
            <a:ext cx="463244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orldfb.ru/misc/i/gallery/14901/4580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6632"/>
            <a:ext cx="477646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kaifolog.ru/uploads/posts/2014-10/thumbs/1412565539_0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3212976"/>
            <a:ext cx="424847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42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fs00.infourok.ru/images/doc/164/189164/img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3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164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164/189164/img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5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732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74</TotalTime>
  <Words>8</Words>
  <Application>Microsoft Office PowerPoint</Application>
  <PresentationFormat>Экран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</cp:revision>
  <dcterms:created xsi:type="dcterms:W3CDTF">2017-05-10T17:53:11Z</dcterms:created>
  <dcterms:modified xsi:type="dcterms:W3CDTF">2021-05-07T11:44:16Z</dcterms:modified>
</cp:coreProperties>
</file>