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27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B4C71EC6-210F-42DE-9C53-41977AD35B3D}" type="datetimeFigureOut">
              <a:rPr lang="ru-RU" smtClean="0"/>
              <a:t>31.01.2016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31.01.2016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Детский сад\гуси-лебеди\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124744"/>
            <a:ext cx="7010353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44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Детский сад\гуси-лебеди\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24743"/>
            <a:ext cx="5112568" cy="4536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7880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Детский сад\гуси-лебеди\0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124744"/>
            <a:ext cx="7056784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4528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Детский сад\гуси-лебеди\0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9" y="1118681"/>
            <a:ext cx="7056784" cy="4542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4996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Детский сад\гуси-лебеди\0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628799"/>
            <a:ext cx="7056784" cy="4032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0372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Детский сад\гуси-лебеди\0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124744"/>
            <a:ext cx="7056784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547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Детский сад\гуси-лебеди\0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124744"/>
            <a:ext cx="7056784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698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баба яга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1600" y="1124744"/>
            <a:ext cx="7128792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970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Детский сад\гуси-лебеди\фото бабы яг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124744"/>
            <a:ext cx="7056784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1575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Детский сад\гуси-лебеди\0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124744"/>
            <a:ext cx="7056784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3978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утюр">
  <a:themeElements>
    <a:clrScheme name="Кутюр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Смокинг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Кутюр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10</TotalTime>
  <Words>0</Words>
  <Application>Microsoft Office PowerPoint</Application>
  <PresentationFormat>Экран (4:3)</PresentationFormat>
  <Paragraphs>0</Paragraphs>
  <Slides>10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Constantia</vt:lpstr>
      <vt:lpstr>Garamond</vt:lpstr>
      <vt:lpstr>Wingdings</vt:lpstr>
      <vt:lpstr>Кутюр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Анатолий</dc:creator>
  <cp:lastModifiedBy>Анатолий</cp:lastModifiedBy>
  <cp:revision>3</cp:revision>
  <dcterms:created xsi:type="dcterms:W3CDTF">2016-01-25T05:01:37Z</dcterms:created>
  <dcterms:modified xsi:type="dcterms:W3CDTF">2016-01-31T13:29:14Z</dcterms:modified>
</cp:coreProperties>
</file>