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ский сад\гуси-лебеди\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1035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етский сад\гуси-лебеди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3"/>
            <a:ext cx="5112568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8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тский сад\гуси-лебеди\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етский сад\гуси-лебеди\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18681"/>
            <a:ext cx="7056784" cy="45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тский сад\гуси-лебеди\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799"/>
            <a:ext cx="7056784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тский сад\гуси-лебеди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4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етский сад\гуси-лебеди\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9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ба я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24744"/>
            <a:ext cx="712879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етский сад\гуси-лебеди\фото бабы яг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тский сад\гуси-лебеди\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</TotalTime>
  <Words>0</Words>
  <Application>Microsoft Office PowerPoint</Application>
  <PresentationFormat>Экран (4:3)</PresentationFormat>
  <Paragraphs>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Constantia</vt:lpstr>
      <vt:lpstr>Garamond</vt:lpstr>
      <vt:lpstr>Wingdings</vt:lpstr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Анатолий</cp:lastModifiedBy>
  <cp:revision>3</cp:revision>
  <dcterms:created xsi:type="dcterms:W3CDTF">2016-01-25T05:01:37Z</dcterms:created>
  <dcterms:modified xsi:type="dcterms:W3CDTF">2016-01-31T13:29:14Z</dcterms:modified>
</cp:coreProperties>
</file>