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5" r:id="rId4"/>
    <p:sldId id="261" r:id="rId5"/>
    <p:sldId id="264" r:id="rId6"/>
    <p:sldId id="263" r:id="rId7"/>
    <p:sldId id="262" r:id="rId8"/>
    <p:sldId id="260" r:id="rId9"/>
    <p:sldId id="267" r:id="rId10"/>
    <p:sldId id="266" r:id="rId11"/>
    <p:sldId id="269" r:id="rId12"/>
  </p:sldIdLst>
  <p:sldSz cx="9144000" cy="6858000" type="screen4x3"/>
  <p:notesSz cx="6858000" cy="9144000"/>
  <p:embeddedFontLst>
    <p:embeddedFont>
      <p:font typeface="SkazkaForSerge" panose="02027200000000000000"/>
      <p:regular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A42320"/>
    <a:srgbClr val="C42A26"/>
    <a:srgbClr val="8D1E1B"/>
    <a:srgbClr val="820041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0" y="3048000"/>
            <a:ext cx="4320480" cy="1981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i="1" dirty="0">
                <a:solidFill>
                  <a:srgbClr val="FF0000"/>
                </a:solidFill>
              </a:rPr>
              <a:t>ПРЕЗЕНТАЦИЯ</a:t>
            </a:r>
            <a:r>
              <a:rPr lang="ru-RU" sz="2400" b="1" i="1" dirty="0"/>
              <a:t>  </a:t>
            </a:r>
            <a:r>
              <a:rPr lang="ru-RU" sz="2400" b="1" i="1" dirty="0">
                <a:solidFill>
                  <a:srgbClr val="FF0000"/>
                </a:solidFill>
              </a:rPr>
              <a:t>СКАЗКИ «МАША И МЕДВЕДЬ»  Журавлева И.Г., воспитатель 8 гр. МБДОУ№</a:t>
            </a:r>
            <a:r>
              <a:rPr lang="ru-RU" sz="2400" b="1" i="1" dirty="0" smtClean="0">
                <a:solidFill>
                  <a:srgbClr val="FF0000"/>
                </a:solidFill>
              </a:rPr>
              <a:t>144 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rgbClr val="FF0000"/>
                </a:solidFill>
              </a:rPr>
              <a:t>г. Воронеж</a:t>
            </a:r>
            <a:endParaRPr lang="ru-RU" sz="2400" b="1" i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7729"/>
            <a:ext cx="7010400" cy="5976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70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6138955" cy="319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84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1"/>
            <a:ext cx="76200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437881"/>
            <a:ext cx="7567411" cy="5658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44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3" y="457200"/>
            <a:ext cx="7579217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3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3487"/>
            <a:ext cx="7086600" cy="5798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24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5"/>
          <a:stretch/>
        </p:blipFill>
        <p:spPr>
          <a:xfrm>
            <a:off x="914400" y="381000"/>
            <a:ext cx="78486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22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360608"/>
            <a:ext cx="7847527" cy="619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8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92" t="-766" r="18682" b="766"/>
          <a:stretch/>
        </p:blipFill>
        <p:spPr>
          <a:xfrm>
            <a:off x="2286000" y="533400"/>
            <a:ext cx="6172200" cy="5602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81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7162800" cy="595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26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20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SkazkaForSerge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МАОУ лицей №21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Home</cp:lastModifiedBy>
  <cp:revision>49</cp:revision>
  <dcterms:created xsi:type="dcterms:W3CDTF">2015-04-19T15:51:03Z</dcterms:created>
  <dcterms:modified xsi:type="dcterms:W3CDTF">2020-03-30T17:21:09Z</dcterms:modified>
</cp:coreProperties>
</file>