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Светлана" initials="С" lastIdx="2" clrIdx="0">
    <p:extLst>
      <p:ext uri="{19B8F6BF-5375-455C-9EA6-DF929625EA0E}">
        <p15:presenceInfo xmlns:p15="http://schemas.microsoft.com/office/powerpoint/2012/main" xmlns="" userId="Светлан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343" autoAdjust="0"/>
  </p:normalViewPr>
  <p:slideViewPr>
    <p:cSldViewPr snapToGrid="0">
      <p:cViewPr varScale="1">
        <p:scale>
          <a:sx n="96" d="100"/>
          <a:sy n="96" d="100"/>
        </p:scale>
        <p:origin x="-178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18-03-15T22:46:52.980" idx="1">
    <p:pos x="10" y="10"/>
    <p:text/>
    <p:extLst>
      <p:ext uri="{C676402C-5697-4E1C-873F-D02D1690AC5C}">
        <p15:threadingInfo xmlns:p15="http://schemas.microsoft.com/office/powerpoint/2012/main" xmlns="" timeZoneBias="-180"/>
      </p:ext>
    </p:extLst>
  </p:cm>
  <p:cm authorId="1" dt="2018-03-15T22:47:02.102" idx="2">
    <p:pos x="146" y="146"/>
    <p:text/>
    <p:extLst>
      <p:ext uri="{C676402C-5697-4E1C-873F-D02D1690AC5C}">
        <p15:threadingInfo xmlns:p15="http://schemas.microsoft.com/office/powerpoint/2012/main" xmlns="" timeZoneBias="-1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E9508-E31A-4342-9327-14BEC28941D0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A895-DA1E-4F8D-B23C-AC7FD7D57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2790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E9508-E31A-4342-9327-14BEC28941D0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A895-DA1E-4F8D-B23C-AC7FD7D57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2373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E9508-E31A-4342-9327-14BEC28941D0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A895-DA1E-4F8D-B23C-AC7FD7D57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0833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E9508-E31A-4342-9327-14BEC28941D0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A895-DA1E-4F8D-B23C-AC7FD7D57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26454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E9508-E31A-4342-9327-14BEC28941D0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A895-DA1E-4F8D-B23C-AC7FD7D57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8202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E9508-E31A-4342-9327-14BEC28941D0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A895-DA1E-4F8D-B23C-AC7FD7D57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066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E9508-E31A-4342-9327-14BEC28941D0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A895-DA1E-4F8D-B23C-AC7FD7D57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38507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E9508-E31A-4342-9327-14BEC28941D0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A895-DA1E-4F8D-B23C-AC7FD7D57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511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E9508-E31A-4342-9327-14BEC28941D0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A895-DA1E-4F8D-B23C-AC7FD7D57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46696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E9508-E31A-4342-9327-14BEC28941D0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A895-DA1E-4F8D-B23C-AC7FD7D57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8095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5E9508-E31A-4342-9327-14BEC28941D0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AA895-DA1E-4F8D-B23C-AC7FD7D57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49007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5E9508-E31A-4342-9327-14BEC28941D0}" type="datetimeFigureOut">
              <a:rPr lang="ru-RU" smtClean="0"/>
              <a:pPr/>
              <a:t>19.11.2018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AA895-DA1E-4F8D-B23C-AC7FD7D571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159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96841" y="-1478535"/>
            <a:ext cx="9144000" cy="2957070"/>
          </a:xfrm>
        </p:spPr>
        <p:txBody>
          <a:bodyPr>
            <a:normAutofit/>
          </a:bodyPr>
          <a:lstStyle/>
          <a:p>
            <a:r>
              <a:rPr lang="ru-RU" sz="7200" b="1" i="1" dirty="0" smtClean="0"/>
              <a:t>Азбука подвижных игр</a:t>
            </a:r>
            <a:endParaRPr lang="ru-RU" sz="72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85921" y="5076079"/>
            <a:ext cx="9144000" cy="1655762"/>
          </a:xfrm>
        </p:spPr>
        <p:txBody>
          <a:bodyPr>
            <a:normAutofit/>
          </a:bodyPr>
          <a:lstStyle/>
          <a:p>
            <a:pPr algn="r"/>
            <a:r>
              <a:rPr lang="ru-RU" sz="4000" dirty="0" smtClean="0"/>
              <a:t>Инструктор по физической культуре </a:t>
            </a:r>
            <a:r>
              <a:rPr lang="ru-RU" sz="4000" dirty="0" err="1" smtClean="0"/>
              <a:t>Мандрыкина</a:t>
            </a:r>
            <a:r>
              <a:rPr lang="ru-RU" sz="4000" dirty="0" smtClean="0"/>
              <a:t> С.В., ВКК </a:t>
            </a:r>
            <a:endParaRPr lang="ru-RU" sz="4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1505" y="3640920"/>
            <a:ext cx="2671935" cy="243826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59810" y="1043721"/>
            <a:ext cx="6996222" cy="3935376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210900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357" y="181604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i="1" dirty="0" smtClean="0"/>
              <a:t>Подвижные игры и игровые упражнения малой интенсивности</a:t>
            </a:r>
            <a:r>
              <a:rPr lang="ru-RU" sz="4000" b="1" i="1" dirty="0" smtClean="0"/>
              <a:t/>
            </a:r>
            <a:br>
              <a:rPr lang="ru-RU" sz="4000" b="1" i="1" dirty="0" smtClean="0"/>
            </a:br>
            <a:r>
              <a:rPr lang="ru-RU" sz="2800" b="1" i="1" dirty="0" smtClean="0"/>
              <a:t>«В одну шеренгу становись!», «Пузырь», «Фигуры», «На зарядку!», «Запрещенное движение», «Воротца», «Повтори за мной!».</a:t>
            </a:r>
            <a:endParaRPr lang="ru-RU" sz="4000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266" y="3925192"/>
            <a:ext cx="5127139" cy="28840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92157" y="3879591"/>
            <a:ext cx="5156644" cy="29006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20348" y="1476850"/>
            <a:ext cx="5126663" cy="28837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56582" y="1416216"/>
            <a:ext cx="5234457" cy="29443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4692913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8938" y="365125"/>
            <a:ext cx="3060699" cy="6188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97263" y="365124"/>
            <a:ext cx="3126462" cy="6188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14378" y="365125"/>
            <a:ext cx="5173128" cy="29098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18977" y="3643316"/>
            <a:ext cx="5173128" cy="29098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7316132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3564" y="365125"/>
            <a:ext cx="10245436" cy="90949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Игры соревновательной направленности</a:t>
            </a:r>
            <a:r>
              <a:rPr lang="ru-RU" sz="4000" b="1" i="1" dirty="0" smtClean="0"/>
              <a:t> «Переправа», «Гимнасты», «Кузнечики», «Кто самый ловкий!», «Кто быстрее до флажка!»</a:t>
            </a:r>
            <a:endParaRPr lang="ru-RU" sz="4000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5636" y="1786739"/>
            <a:ext cx="2475682" cy="493963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08708" y="1786739"/>
            <a:ext cx="4252247" cy="224289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547"/>
          <a:stretch/>
        </p:blipFill>
        <p:spPr>
          <a:xfrm>
            <a:off x="3192042" y="1786739"/>
            <a:ext cx="3815942" cy="266057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947"/>
          <a:stretch/>
        </p:blipFill>
        <p:spPr>
          <a:xfrm>
            <a:off x="3160052" y="4541750"/>
            <a:ext cx="3847932" cy="219155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08708" y="4121725"/>
            <a:ext cx="4252247" cy="260465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989151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198" y="-682528"/>
            <a:ext cx="10536384" cy="2497473"/>
          </a:xfrm>
        </p:spPr>
        <p:txBody>
          <a:bodyPr/>
          <a:lstStyle/>
          <a:p>
            <a:pPr algn="ctr"/>
            <a:r>
              <a:rPr lang="ru-RU" b="1" i="1" dirty="0" smtClean="0"/>
              <a:t>Игры - эстафеты</a:t>
            </a:r>
            <a:endParaRPr lang="ru-RU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72763" y="1041443"/>
            <a:ext cx="3922255" cy="26153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4205118" y="4002309"/>
            <a:ext cx="3830251" cy="26909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6889" y="1085647"/>
            <a:ext cx="3893128" cy="25959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91264" y="1024949"/>
            <a:ext cx="3830252" cy="261534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72763" y="4044930"/>
            <a:ext cx="3922255" cy="26716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6889" y="4002309"/>
            <a:ext cx="3881725" cy="268269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8662319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Организация и методика проведения игры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 Ознакомление с новой игрой (1,5-2 мин)</a:t>
            </a:r>
          </a:p>
          <a:p>
            <a:r>
              <a:rPr lang="ru-RU" dirty="0" smtClean="0"/>
              <a:t>Объяснение сюжетной игры:                                                                                                              - игровая цель                                                                                                                     - краткий образный рассказ                                                                                                       - распределение ролей</a:t>
            </a:r>
          </a:p>
          <a:p>
            <a:r>
              <a:rPr lang="ru-RU" dirty="0" smtClean="0"/>
              <a:t>Объяснение бессюжетной игры:                                                                                                         - последовательность игровых действий                                                                     - игровые правила                                                                                                               - сигнал                                                                                                                                     - местоположения играющих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90510" y="1313008"/>
            <a:ext cx="2369126" cy="44862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9559636" y="2371724"/>
            <a:ext cx="2632362" cy="4486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139483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1010"/>
          <a:stretch/>
        </p:blipFill>
        <p:spPr>
          <a:xfrm>
            <a:off x="0" y="207818"/>
            <a:ext cx="12205854" cy="665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10702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9460" y="24950"/>
            <a:ext cx="10354340" cy="333500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Подвижная игра с правилами – </a:t>
            </a:r>
            <a:r>
              <a:rPr lang="ru-RU" dirty="0" smtClean="0"/>
              <a:t>это сознательная, активная деятельность ребенка, характеризующаяся  точным и своевременным выполнением заданий, связанных с обязательными для всех играющих правилами.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891515"/>
            <a:ext cx="10515600" cy="228544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98802" y="3359955"/>
            <a:ext cx="4176162" cy="346621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06512" y="3530009"/>
            <a:ext cx="6272483" cy="326433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15777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059" y="129598"/>
            <a:ext cx="10515600" cy="4121815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 smtClean="0"/>
              <a:t> Игра – </a:t>
            </a:r>
            <a:r>
              <a:rPr lang="ru-RU" i="1" dirty="0" smtClean="0"/>
              <a:t>это сама детская жизнь, инстинктивная, добровольная, спонтанная и естественная, связанная с исследованиями, общением и выражением себя, сочетающая действие и мысль, приносящая удовлетворение и ощущение успеха.                     </a:t>
            </a:r>
            <a:r>
              <a:rPr lang="ru-RU" sz="3100" i="1" dirty="0" smtClean="0"/>
              <a:t>(Из «Декларации прав ребенка на игру», принятой Международной Ассоциацией игр на воздухе в 1977году)</a:t>
            </a:r>
            <a:endParaRPr lang="ru-RU" sz="3100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45076" y="4479824"/>
            <a:ext cx="1400562" cy="229235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8059" y="4294910"/>
            <a:ext cx="4334379" cy="24497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68276" y="4319920"/>
            <a:ext cx="4359563" cy="24522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457815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43439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Образовательная область                    «Физическое развитие»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937508"/>
            <a:ext cx="10515600" cy="4351338"/>
          </a:xfrm>
        </p:spPr>
        <p:txBody>
          <a:bodyPr/>
          <a:lstStyle/>
          <a:p>
            <a:pPr lvl="0"/>
            <a:r>
              <a:rPr lang="ru-RU" dirty="0"/>
              <a:t>Приобретение, накопление и обогащение двигательного опыта детей  (развитие психофизических качеств);</a:t>
            </a:r>
          </a:p>
          <a:p>
            <a:pPr lvl="0"/>
            <a:r>
              <a:rPr lang="ru-RU" dirty="0"/>
              <a:t>Формирование начальных представлений о некоторых видах спорта</a:t>
            </a:r>
            <a:r>
              <a:rPr lang="ru-RU" dirty="0" smtClean="0"/>
              <a:t>;</a:t>
            </a:r>
          </a:p>
          <a:p>
            <a:pPr lvl="0"/>
            <a:r>
              <a:rPr lang="ru-RU" dirty="0" smtClean="0"/>
              <a:t>Овладение подвижными играми с правилами;</a:t>
            </a:r>
            <a:endParaRPr lang="ru-RU" dirty="0"/>
          </a:p>
          <a:p>
            <a:pPr lvl="0"/>
            <a:r>
              <a:rPr lang="ru-RU" dirty="0"/>
              <a:t>Формирование целеустремленности и </a:t>
            </a:r>
            <a:r>
              <a:rPr lang="ru-RU" dirty="0" err="1"/>
              <a:t>саморегуляции</a:t>
            </a:r>
            <a:r>
              <a:rPr lang="ru-RU" dirty="0"/>
              <a:t> в двигательной сфере;</a:t>
            </a:r>
          </a:p>
          <a:p>
            <a:pPr lvl="0"/>
            <a:r>
              <a:rPr lang="ru-RU" dirty="0"/>
              <a:t>Становление ценностей здорового образа жизни и </a:t>
            </a:r>
            <a:r>
              <a:rPr lang="ru-RU" dirty="0" smtClean="0"/>
              <a:t>овладение их элементарными </a:t>
            </a:r>
            <a:r>
              <a:rPr lang="ru-RU" dirty="0"/>
              <a:t>нормами и правилами.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332509" y="0"/>
            <a:ext cx="2010385" cy="1937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667560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Классификация игр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b="1" dirty="0" smtClean="0"/>
              <a:t>    Элементарные игры:</a:t>
            </a:r>
          </a:p>
          <a:p>
            <a:r>
              <a:rPr lang="ru-RU" dirty="0" smtClean="0"/>
              <a:t>Сюжетные подвижные игры</a:t>
            </a:r>
          </a:p>
          <a:p>
            <a:r>
              <a:rPr lang="ru-RU" dirty="0" smtClean="0"/>
              <a:t>Бессюжетные подвижные игры</a:t>
            </a:r>
          </a:p>
          <a:p>
            <a:r>
              <a:rPr lang="ru-RU" dirty="0" smtClean="0"/>
              <a:t>Игры – забавы (аттракционы, игры с пением и хороводные)                      </a:t>
            </a:r>
          </a:p>
          <a:p>
            <a:pPr marL="0" indent="0" algn="ctr">
              <a:buNone/>
            </a:pPr>
            <a:r>
              <a:rPr lang="ru-RU" dirty="0"/>
              <a:t> </a:t>
            </a:r>
            <a:r>
              <a:rPr lang="ru-RU" dirty="0" smtClean="0"/>
              <a:t>   </a:t>
            </a:r>
            <a:r>
              <a:rPr lang="ru-RU" b="1" dirty="0" smtClean="0"/>
              <a:t>Сложные игры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К данной категории относятся спортивные игры. Это городки, бадминтон, настольный теннис, баскетбол, волейбол, хоккей, футбол. </a:t>
            </a:r>
            <a:r>
              <a:rPr lang="ru-RU" dirty="0"/>
              <a:t>В</a:t>
            </a:r>
            <a:r>
              <a:rPr lang="ru-RU" dirty="0" smtClean="0"/>
              <a:t> дошкольном возрасте используются лишь элементы            этих игр и дети играют в них по упрощенным правилам.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560" b="560"/>
          <a:stretch/>
        </p:blipFill>
        <p:spPr>
          <a:xfrm>
            <a:off x="8326583" y="453986"/>
            <a:ext cx="3643745" cy="24734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8621254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6418" y="101455"/>
            <a:ext cx="10515600" cy="1325563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Элементарные подвижные игры классифицируются по: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2054" y="1260764"/>
            <a:ext cx="10515600" cy="4749945"/>
          </a:xfrm>
        </p:spPr>
        <p:txBody>
          <a:bodyPr>
            <a:normAutofit/>
          </a:bodyPr>
          <a:lstStyle/>
          <a:p>
            <a:r>
              <a:rPr lang="ru-RU" dirty="0"/>
              <a:t>д</a:t>
            </a:r>
            <a:r>
              <a:rPr lang="ru-RU" dirty="0" smtClean="0"/>
              <a:t>вигательному содержанию (ОВД);</a:t>
            </a:r>
          </a:p>
          <a:p>
            <a:r>
              <a:rPr lang="ru-RU" dirty="0"/>
              <a:t>п</a:t>
            </a:r>
            <a:r>
              <a:rPr lang="ru-RU" dirty="0" smtClean="0"/>
              <a:t>редметам и пособиям, которые используются в игре (игры с мячом, лентами, обручами и т.п.);</a:t>
            </a:r>
          </a:p>
          <a:p>
            <a:r>
              <a:rPr lang="ru-RU" dirty="0"/>
              <a:t> </a:t>
            </a:r>
            <a:r>
              <a:rPr lang="ru-RU" dirty="0" smtClean="0"/>
              <a:t>степени подвижности (игры высокой, средней и низкой интенсивности).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2163" y="3801990"/>
            <a:ext cx="4953001" cy="27626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62431" y="3801990"/>
            <a:ext cx="4805223" cy="27419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313833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21472" y="0"/>
            <a:ext cx="5953510" cy="68579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3418" y="3080616"/>
            <a:ext cx="2838255" cy="3777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55957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/>
              <a:t>Подвижные игры высокой интенсивности</a:t>
            </a:r>
            <a:br>
              <a:rPr lang="ru-RU" b="1" i="1" dirty="0" smtClean="0"/>
            </a:br>
            <a:r>
              <a:rPr lang="ru-RU" sz="3100" b="1" i="1" dirty="0" smtClean="0"/>
              <a:t>«Самолеты», «У медведя во бору», «Птенчики и кот», «Придумай движение», «Веселые снежки», «Игривые тюлени».</a:t>
            </a:r>
            <a:endParaRPr lang="ru-RU" sz="3100" b="1" i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1891" y="1845035"/>
            <a:ext cx="4573924" cy="23230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1891" y="4345134"/>
            <a:ext cx="4655128" cy="229119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93527" y="1845035"/>
            <a:ext cx="4572001" cy="23292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21237" y="4345133"/>
            <a:ext cx="4572000" cy="229119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37020" y="1845035"/>
            <a:ext cx="1884217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1557629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3819" y="193964"/>
            <a:ext cx="5098472" cy="32904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1164" y="198581"/>
            <a:ext cx="5029200" cy="32858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1164" y="3737264"/>
            <a:ext cx="5029200" cy="30237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03819" y="3737264"/>
            <a:ext cx="5278581" cy="30364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42826587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1036</TotalTime>
  <Words>338</Words>
  <Application>Microsoft Office PowerPoint</Application>
  <PresentationFormat>Произвольный</PresentationFormat>
  <Paragraphs>30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Азбука подвижных игр</vt:lpstr>
      <vt:lpstr>Подвижная игра с правилами – это сознательная, активная деятельность ребенка, характеризующаяся  точным и своевременным выполнением заданий, связанных с обязательными для всех играющих правилами.</vt:lpstr>
      <vt:lpstr> Игра – это сама детская жизнь, инстинктивная, добровольная, спонтанная и естественная, связанная с исследованиями, общением и выражением себя, сочетающая действие и мысль, приносящая удовлетворение и ощущение успеха.                     (Из «Декларации прав ребенка на игру», принятой Международной Ассоциацией игр на воздухе в 1977году)</vt:lpstr>
      <vt:lpstr>Образовательная область                    «Физическое развитие» </vt:lpstr>
      <vt:lpstr>Классификация игр</vt:lpstr>
      <vt:lpstr>Элементарные подвижные игры классифицируются по:</vt:lpstr>
      <vt:lpstr>Слайд 7</vt:lpstr>
      <vt:lpstr>Подвижные игры высокой интенсивности «Самолеты», «У медведя во бору», «Птенчики и кот», «Придумай движение», «Веселые снежки», «Игривые тюлени».</vt:lpstr>
      <vt:lpstr>Слайд 9</vt:lpstr>
      <vt:lpstr>Подвижные игры и игровые упражнения малой интенсивности «В одну шеренгу становись!», «Пузырь», «Фигуры», «На зарядку!», «Запрещенное движение», «Воротца», «Повтори за мной!».</vt:lpstr>
      <vt:lpstr>Слайд 11</vt:lpstr>
      <vt:lpstr>Игры соревновательной направленности «Переправа», «Гимнасты», «Кузнечики», «Кто самый ловкий!», «Кто быстрее до флажка!»</vt:lpstr>
      <vt:lpstr>Игры - эстафеты</vt:lpstr>
      <vt:lpstr>Организация и методика проведения игры</vt:lpstr>
      <vt:lpstr>Слайд 15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юбь</dc:title>
  <dc:creator>Светлана</dc:creator>
  <cp:lastModifiedBy>ret</cp:lastModifiedBy>
  <cp:revision>70</cp:revision>
  <dcterms:created xsi:type="dcterms:W3CDTF">2018-03-15T19:02:24Z</dcterms:created>
  <dcterms:modified xsi:type="dcterms:W3CDTF">2018-11-19T07:44:19Z</dcterms:modified>
</cp:coreProperties>
</file>