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54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CFA7-89EE-4181-97F6-37861ED11252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EC9B-3230-49C0-9909-6D9B63502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CFA7-89EE-4181-97F6-37861ED11252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EC9B-3230-49C0-9909-6D9B63502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CFA7-89EE-4181-97F6-37861ED11252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EC9B-3230-49C0-9909-6D9B63502BF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CFA7-89EE-4181-97F6-37861ED11252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EC9B-3230-49C0-9909-6D9B63502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CFA7-89EE-4181-97F6-37861ED11252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EC9B-3230-49C0-9909-6D9B63502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CFA7-89EE-4181-97F6-37861ED11252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EC9B-3230-49C0-9909-6D9B63502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CFA7-89EE-4181-97F6-37861ED11252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EC9B-3230-49C0-9909-6D9B63502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CFA7-89EE-4181-97F6-37861ED11252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EC9B-3230-49C0-9909-6D9B63502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CFA7-89EE-4181-97F6-37861ED11252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EC9B-3230-49C0-9909-6D9B63502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CFA7-89EE-4181-97F6-37861ED11252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EC9B-3230-49C0-9909-6D9B63502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CFA7-89EE-4181-97F6-37861ED11252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EC9B-3230-49C0-9909-6D9B63502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275CFA7-89EE-4181-97F6-37861ED11252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4D9EC9B-3230-49C0-9909-6D9B63502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«Моя Родина - Россия»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437112"/>
            <a:ext cx="6400800" cy="1224136"/>
          </a:xfrm>
        </p:spPr>
        <p:txBody>
          <a:bodyPr/>
          <a:lstStyle/>
          <a:p>
            <a:r>
              <a:rPr lang="ru-RU" dirty="0" smtClean="0"/>
              <a:t>Старшая группа №8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83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1128_120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060848"/>
            <a:ext cx="5904656" cy="45365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 Родина- Россия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59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Моя  Родина- Россия</a:t>
            </a:r>
          </a:p>
        </p:txBody>
      </p:sp>
      <p:pic>
        <p:nvPicPr>
          <p:cNvPr id="5" name="Содержимое 4" descr="IMG_20181128_12030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3822700" cy="2150269"/>
          </a:xfrm>
        </p:spPr>
      </p:pic>
      <p:pic>
        <p:nvPicPr>
          <p:cNvPr id="6" name="Содержимое 5" descr="IMG_20181128_120313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679700"/>
            <a:ext cx="3168351" cy="3446463"/>
          </a:xfrm>
        </p:spPr>
      </p:pic>
    </p:spTree>
    <p:extLst>
      <p:ext uri="{BB962C8B-B14F-4D97-AF65-F5344CB8AC3E}">
        <p14:creationId xmlns:p14="http://schemas.microsoft.com/office/powerpoint/2010/main" xmlns="" val="9750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Моя  Родина- Россия</a:t>
            </a:r>
          </a:p>
        </p:txBody>
      </p:sp>
      <p:pic>
        <p:nvPicPr>
          <p:cNvPr id="5" name="Содержимое 4" descr="IMG_20181128_12032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618307" y="2679700"/>
            <a:ext cx="1938635" cy="3446463"/>
          </a:xfrm>
        </p:spPr>
      </p:pic>
      <p:pic>
        <p:nvPicPr>
          <p:cNvPr id="6" name="Содержимое 5" descr="IMG_20181128_120313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587057" y="2679700"/>
            <a:ext cx="1938635" cy="3446463"/>
          </a:xfrm>
        </p:spPr>
      </p:pic>
    </p:spTree>
    <p:extLst>
      <p:ext uri="{BB962C8B-B14F-4D97-AF65-F5344CB8AC3E}">
        <p14:creationId xmlns:p14="http://schemas.microsoft.com/office/powerpoint/2010/main" xmlns="" val="15666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Моя  Родина- Россия</a:t>
            </a:r>
          </a:p>
        </p:txBody>
      </p:sp>
      <p:pic>
        <p:nvPicPr>
          <p:cNvPr id="5" name="Содержимое 4" descr="IMG_20181128_12041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618307" y="2679700"/>
            <a:ext cx="1938635" cy="3446463"/>
          </a:xfrm>
        </p:spPr>
      </p:pic>
      <p:pic>
        <p:nvPicPr>
          <p:cNvPr id="6" name="Содержимое 5" descr="IMG_20181128_120439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636913"/>
            <a:ext cx="4183757" cy="3528392"/>
          </a:xfrm>
        </p:spPr>
      </p:pic>
    </p:spTree>
    <p:extLst>
      <p:ext uri="{BB962C8B-B14F-4D97-AF65-F5344CB8AC3E}">
        <p14:creationId xmlns:p14="http://schemas.microsoft.com/office/powerpoint/2010/main" xmlns="" val="8035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Моя  Родина- Россия</a:t>
            </a:r>
          </a:p>
        </p:txBody>
      </p:sp>
      <p:pic>
        <p:nvPicPr>
          <p:cNvPr id="5" name="Содержимое 4" descr="IMG_20181128_12041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3822700" cy="3168352"/>
          </a:xfrm>
        </p:spPr>
      </p:pic>
      <p:pic>
        <p:nvPicPr>
          <p:cNvPr id="6" name="Содержимое 5" descr="IMG_20181128_120426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932041" y="2679700"/>
            <a:ext cx="3312368" cy="3446463"/>
          </a:xfrm>
        </p:spPr>
      </p:pic>
    </p:spTree>
    <p:extLst>
      <p:ext uri="{BB962C8B-B14F-4D97-AF65-F5344CB8AC3E}">
        <p14:creationId xmlns:p14="http://schemas.microsoft.com/office/powerpoint/2010/main" xmlns="" val="32697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Моя  Родина- Россия</a:t>
            </a:r>
          </a:p>
        </p:txBody>
      </p:sp>
      <p:pic>
        <p:nvPicPr>
          <p:cNvPr id="6" name="Содержимое 5" descr="IMG_20181128_121735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204864"/>
            <a:ext cx="5544616" cy="3960439"/>
          </a:xfrm>
        </p:spPr>
      </p:pic>
    </p:spTree>
    <p:extLst>
      <p:ext uri="{BB962C8B-B14F-4D97-AF65-F5344CB8AC3E}">
        <p14:creationId xmlns:p14="http://schemas.microsoft.com/office/powerpoint/2010/main" xmlns="" val="13081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</TotalTime>
  <Words>23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Проект «Моя Родина - Россия»</vt:lpstr>
      <vt:lpstr>Моя  Родина- Россия</vt:lpstr>
      <vt:lpstr>Моя  Родина- Россия</vt:lpstr>
      <vt:lpstr>Моя  Родина- Россия</vt:lpstr>
      <vt:lpstr>Моя  Родина- Россия</vt:lpstr>
      <vt:lpstr>Моя  Родина- Россия</vt:lpstr>
      <vt:lpstr>Моя  Родина- Россия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Родина - Россия»</dc:title>
  <dc:creator>Домашний</dc:creator>
  <cp:lastModifiedBy>ret</cp:lastModifiedBy>
  <cp:revision>3</cp:revision>
  <dcterms:created xsi:type="dcterms:W3CDTF">2018-11-28T08:20:01Z</dcterms:created>
  <dcterms:modified xsi:type="dcterms:W3CDTF">2018-12-05T07:17:23Z</dcterms:modified>
</cp:coreProperties>
</file>