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3" r:id="rId8"/>
    <p:sldId id="262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42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7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4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714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91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94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97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0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47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70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5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52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39CE4-66D8-49CD-9BED-A126F04AC350}" type="datetimeFigureOut">
              <a:rPr lang="ru-RU" smtClean="0"/>
              <a:t>30.12.2018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9C747-D3A3-46CD-B141-92A52F642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780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Краткосрочный проект ко Дню Матери в подготовительной группе №2.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1600" dirty="0" smtClean="0"/>
              <a:t>Вид проекта –творческий, подготовили и провели воспитатели:  Петренко Е. И. , </a:t>
            </a:r>
            <a:r>
              <a:rPr lang="ru-RU" sz="1600" dirty="0" err="1" smtClean="0"/>
              <a:t>Бакалова</a:t>
            </a:r>
            <a:r>
              <a:rPr lang="ru-RU" sz="1600" dirty="0" smtClean="0"/>
              <a:t> Н. Н.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«Мамочки любимые»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Ноябрь 2018- 2 недели ( с 19 ноября по 23 ноября)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Участники проекта: воспитанники группы , воспитатели, родители.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388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Книги о маме своими рукам</a:t>
            </a:r>
            <a:r>
              <a:rPr lang="ru-RU" dirty="0" smtClean="0"/>
              <a:t>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91342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 проекта</a:t>
            </a:r>
            <a:r>
              <a:rPr lang="ru-RU" dirty="0" smtClean="0"/>
              <a:t>: </a:t>
            </a:r>
            <a:r>
              <a:rPr lang="ru-RU" sz="1600" dirty="0" smtClean="0"/>
              <a:t>Воспитание заботливого, бережного отношения к матери , любви и уважения к ней.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Предполагаемый результат:</a:t>
            </a:r>
          </a:p>
          <a:p>
            <a:r>
              <a:rPr lang="ru-RU" sz="2400" dirty="0" smtClean="0"/>
              <a:t>Знать информацию о маме и ее профессии;</a:t>
            </a:r>
          </a:p>
          <a:p>
            <a:r>
              <a:rPr lang="ru-RU" sz="2400" dirty="0" smtClean="0"/>
              <a:t>Уметь составлять рассказ о своей маме;</a:t>
            </a:r>
          </a:p>
          <a:p>
            <a:r>
              <a:rPr lang="ru-RU" sz="2400" dirty="0" smtClean="0"/>
              <a:t>Уметь организовывать сюжетно-ролевые игры , на основе имеющихся знаний о семье и маме;</a:t>
            </a:r>
          </a:p>
          <a:p>
            <a:r>
              <a:rPr lang="ru-RU" sz="2400" dirty="0" smtClean="0"/>
              <a:t>Усвоение разницы между праздником « 8 Марта» и «Днем Матери</a:t>
            </a:r>
            <a:r>
              <a:rPr lang="ru-RU" sz="2000" dirty="0" smtClean="0"/>
              <a:t>».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Задачи проекта:</a:t>
            </a:r>
          </a:p>
          <a:p>
            <a:r>
              <a:rPr lang="ru-RU" dirty="0" smtClean="0"/>
              <a:t>-углубить знания детей о роли мамы в их жизни, через раскрытие образа матери в поэзии, в живописи, худо-</a:t>
            </a:r>
            <a:r>
              <a:rPr lang="ru-RU" dirty="0" err="1" smtClean="0"/>
              <a:t>жественной</a:t>
            </a:r>
            <a:r>
              <a:rPr lang="ru-RU" dirty="0" smtClean="0"/>
              <a:t> литературе;</a:t>
            </a:r>
          </a:p>
          <a:p>
            <a:r>
              <a:rPr lang="ru-RU" dirty="0" smtClean="0"/>
              <a:t>-воспитывать доброе, заботливое отношение к маме;</a:t>
            </a:r>
          </a:p>
          <a:p>
            <a:r>
              <a:rPr lang="ru-RU" dirty="0" smtClean="0"/>
              <a:t>-способствовать развитию детской речи через выразительное чтение стихотворений, составления </a:t>
            </a:r>
            <a:r>
              <a:rPr lang="ru-RU" dirty="0" err="1" smtClean="0"/>
              <a:t>расска</a:t>
            </a:r>
            <a:r>
              <a:rPr lang="ru-RU" dirty="0" smtClean="0"/>
              <a:t>-зов о маме;</a:t>
            </a:r>
          </a:p>
          <a:p>
            <a:r>
              <a:rPr lang="ru-RU" dirty="0" smtClean="0"/>
              <a:t>-развивать творческие способности детей, желание делать подарки </a:t>
            </a:r>
            <a:r>
              <a:rPr lang="ru-RU" dirty="0" err="1" smtClean="0"/>
              <a:t>ма-ме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-обогащать детско-родительские от-ношения опытом совместного уча-</a:t>
            </a:r>
            <a:r>
              <a:rPr lang="ru-RU" dirty="0" err="1" smtClean="0"/>
              <a:t>стия</a:t>
            </a:r>
            <a:r>
              <a:rPr lang="ru-RU" dirty="0" smtClean="0"/>
              <a:t> в проекте;</a:t>
            </a:r>
          </a:p>
          <a:p>
            <a:r>
              <a:rPr lang="ru-RU" dirty="0" smtClean="0"/>
              <a:t>- Сформировать четкое понимания различия похожих праздников : День Матери и 8 Марта.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781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11620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Этапы проекта.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smtClean="0">
                <a:solidFill>
                  <a:srgbClr val="C00000"/>
                </a:solidFill>
              </a:rPr>
              <a:t>2</a:t>
            </a:r>
            <a:r>
              <a:rPr lang="ru-RU" sz="2400" smtClean="0">
                <a:solidFill>
                  <a:srgbClr val="C00000"/>
                </a:solidFill>
              </a:rPr>
              <a:t>. Практический этап:</a:t>
            </a:r>
          </a:p>
          <a:p>
            <a:pPr marL="0" indent="0">
              <a:buNone/>
            </a:pPr>
            <a:r>
              <a:rPr lang="ru-RU" sz="1600" smtClean="0"/>
              <a:t>-Проведение бесед с детьми. </a:t>
            </a:r>
          </a:p>
          <a:p>
            <a:pPr marL="0" indent="0">
              <a:buNone/>
            </a:pPr>
            <a:r>
              <a:rPr lang="ru-RU" sz="1600" smtClean="0"/>
              <a:t>-Чтение художественной литературы детям: Н. Саконс-кая  «Разговор о маме», В. Берестов «Праздник мам»,Е. Благинина «Посидим в тишине», Э. Мошковская « Я ма-му родную обидел…» и др.</a:t>
            </a:r>
          </a:p>
          <a:p>
            <a:pPr marL="0" indent="0">
              <a:buNone/>
            </a:pPr>
            <a:r>
              <a:rPr lang="ru-RU" sz="1600" smtClean="0"/>
              <a:t>-Рассматривание картин известных художников, прославляющих «женщину-мать».</a:t>
            </a:r>
          </a:p>
          <a:p>
            <a:pPr marL="0" indent="0">
              <a:buNone/>
            </a:pPr>
            <a:r>
              <a:rPr lang="ru-RU" sz="1600" smtClean="0"/>
              <a:t>-Прослушивание песен о маме и разучивание неко-торых к празднику.</a:t>
            </a:r>
          </a:p>
          <a:p>
            <a:pPr marL="0" indent="0">
              <a:buNone/>
            </a:pPr>
            <a:r>
              <a:rPr lang="ru-RU" sz="1600" smtClean="0"/>
              <a:t>-Беседы о маме («Что любит мама» , «Ее профессия», «Как я помогаю  маме» и т. п.)</a:t>
            </a:r>
          </a:p>
          <a:p>
            <a:pPr marL="0" indent="0">
              <a:buNone/>
            </a:pPr>
            <a:r>
              <a:rPr lang="ru-RU" sz="1600" smtClean="0"/>
              <a:t>-Проведение дидактических, сюжетно-ролевых игр : «Назови ласково», д/и « Я желаю своей маме», «Профессии», «Моя семья», игра-драматизация «Накрой стол для мамы».</a:t>
            </a:r>
          </a:p>
          <a:p>
            <a:pPr marL="0" indent="0">
              <a:buNone/>
            </a:pPr>
            <a:r>
              <a:rPr lang="ru-RU" sz="1600" smtClean="0"/>
              <a:t>-Изготовление  собственных книг.</a:t>
            </a:r>
          </a:p>
          <a:p>
            <a:pPr marL="0" indent="0">
              <a:buNone/>
            </a:pPr>
            <a:r>
              <a:rPr lang="ru-RU" sz="1600" smtClean="0"/>
              <a:t>-Подготовка номеров к празднику (заучивание стихов, танца).</a:t>
            </a:r>
          </a:p>
          <a:p>
            <a:pPr marL="0" indent="0">
              <a:buNone/>
            </a:pPr>
            <a:r>
              <a:rPr lang="ru-RU" sz="1600" smtClean="0"/>
              <a:t> -Изготовление поздравительной открытки для мам (коллективная работа).</a:t>
            </a:r>
          </a:p>
          <a:p>
            <a:pPr marL="0" indent="0">
              <a:buNone/>
            </a:pPr>
            <a:r>
              <a:rPr lang="ru-RU" sz="1600" smtClean="0"/>
              <a:t>- Подарки мамам своими руками .</a:t>
            </a: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smtClean="0">
                <a:solidFill>
                  <a:srgbClr val="C00000"/>
                </a:solidFill>
              </a:rPr>
              <a:t>1.Организационный этап:</a:t>
            </a:r>
          </a:p>
          <a:p>
            <a:r>
              <a:rPr lang="ru-RU" sz="1600" smtClean="0"/>
              <a:t>- Подбор детской художествен-ной литературы для чтения детям.</a:t>
            </a:r>
          </a:p>
          <a:p>
            <a:r>
              <a:rPr lang="ru-RU" sz="1600" smtClean="0"/>
              <a:t>- Работа с методическим мате-риалом.</a:t>
            </a:r>
          </a:p>
          <a:p>
            <a:r>
              <a:rPr lang="ru-RU" sz="1600" smtClean="0"/>
              <a:t>-  Работа с родителями . Консультирование родителей по теме проекта. Помощь в  подготовке  праздника посвященного  « Дню Матери». Предложить изготовить с деть-ми  книги,  с рассказами о маме.</a:t>
            </a:r>
          </a:p>
          <a:p>
            <a:r>
              <a:rPr lang="ru-RU" sz="1600" smtClean="0"/>
              <a:t>- Подбор пословиц о маме.</a:t>
            </a:r>
          </a:p>
          <a:p>
            <a:r>
              <a:rPr lang="ru-RU" sz="1600" smtClean="0"/>
              <a:t>- Заучивание стихотворений и песен о маме к празднику.</a:t>
            </a:r>
          </a:p>
          <a:p>
            <a:pPr marL="285750" indent="-285750">
              <a:buFontTx/>
              <a:buChar char="-"/>
            </a:pPr>
            <a:endParaRPr lang="ru-RU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828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Заключительный этап: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-Подарки  для мама.</a:t>
            </a:r>
          </a:p>
          <a:p>
            <a:pPr marL="0" indent="0">
              <a:buNone/>
            </a:pPr>
            <a:r>
              <a:rPr lang="ru-RU" dirty="0" smtClean="0"/>
              <a:t>-Изготовление открытки «Мамочки люби-</a:t>
            </a:r>
            <a:r>
              <a:rPr lang="ru-RU" dirty="0" err="1" smtClean="0"/>
              <a:t>мые</a:t>
            </a:r>
            <a:r>
              <a:rPr lang="ru-RU" dirty="0" smtClean="0"/>
              <a:t>».</a:t>
            </a:r>
          </a:p>
          <a:p>
            <a:pPr marL="0" indent="0">
              <a:buNone/>
            </a:pPr>
            <a:r>
              <a:rPr lang="ru-RU" dirty="0" smtClean="0"/>
              <a:t>-Праздник « С праздником , мамы».</a:t>
            </a:r>
          </a:p>
          <a:p>
            <a:pPr marL="0" indent="0">
              <a:buNone/>
            </a:pPr>
            <a:r>
              <a:rPr lang="ru-RU" dirty="0" smtClean="0"/>
              <a:t>-Выставка книг изготовленных своими рука-ми.</a:t>
            </a:r>
          </a:p>
          <a:p>
            <a:pPr marL="0" indent="0">
              <a:buNone/>
            </a:pPr>
            <a:r>
              <a:rPr lang="ru-RU" dirty="0" smtClean="0"/>
              <a:t>- Презентация проекта.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026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Подарки мамам.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04864"/>
            <a:ext cx="4680520" cy="3528391"/>
          </a:xfrm>
        </p:spPr>
      </p:pic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89132" y="2099700"/>
            <a:ext cx="4950707" cy="3432844"/>
          </a:xfrm>
        </p:spPr>
      </p:pic>
    </p:spTree>
    <p:extLst>
      <p:ext uri="{BB962C8B-B14F-4D97-AF65-F5344CB8AC3E}">
        <p14:creationId xmlns:p14="http://schemas.microsoft.com/office/powerpoint/2010/main" val="2308637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Букетик для мамочки.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94543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Готовим открытку мам.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619206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Открытка для мам.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81814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Праздник. Наши любимые мамочки.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609487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478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 Краткосрочный проект ко Дню Матери в подготовительной группе №2.  Вид проекта –творческий, подготовили и провели воспитатели:  Петренко Е. И. , Бакалова Н. Н. </vt:lpstr>
      <vt:lpstr>Цель проекта: Воспитание заботливого, бережного отношения к матери , любви и уважения к ней. </vt:lpstr>
      <vt:lpstr>Этапы проекта.</vt:lpstr>
      <vt:lpstr>Заключительный этап:</vt:lpstr>
      <vt:lpstr>Подарки мамам.</vt:lpstr>
      <vt:lpstr>Букетик для мамочки.</vt:lpstr>
      <vt:lpstr>Готовим открытку мам.</vt:lpstr>
      <vt:lpstr>Открытка для мам.</vt:lpstr>
      <vt:lpstr>Праздник. Наши любимые мамочки.</vt:lpstr>
      <vt:lpstr>Книги о маме своими руками.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860230</cp:lastModifiedBy>
  <cp:revision>18</cp:revision>
  <dcterms:created xsi:type="dcterms:W3CDTF">2018-12-03T18:46:36Z</dcterms:created>
  <dcterms:modified xsi:type="dcterms:W3CDTF">2018-12-30T11:49:59Z</dcterms:modified>
</cp:coreProperties>
</file>