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37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F0A5F-9431-429A-9251-FD3A9B80E940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58A5A-9FD0-48BE-B9F1-11A766F70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632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58A5A-9FD0-48BE-B9F1-11A766F70EE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04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ED1E-4D11-4BD8-8EB2-36C14B864C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1664-5499-43F1-AD4C-AADF3265169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ED1E-4D11-4BD8-8EB2-36C14B864C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1664-5499-43F1-AD4C-AADF326516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ED1E-4D11-4BD8-8EB2-36C14B864C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1664-5499-43F1-AD4C-AADF326516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ED1E-4D11-4BD8-8EB2-36C14B864C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1664-5499-43F1-AD4C-AADF326516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ED1E-4D11-4BD8-8EB2-36C14B864C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1664-5499-43F1-AD4C-AADF3265169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ED1E-4D11-4BD8-8EB2-36C14B864C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1664-5499-43F1-AD4C-AADF326516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ED1E-4D11-4BD8-8EB2-36C14B864C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1664-5499-43F1-AD4C-AADF326516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ED1E-4D11-4BD8-8EB2-36C14B864C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1664-5499-43F1-AD4C-AADF326516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ED1E-4D11-4BD8-8EB2-36C14B864C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1664-5499-43F1-AD4C-AADF326516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ED1E-4D11-4BD8-8EB2-36C14B864C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1664-5499-43F1-AD4C-AADF326516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ED1E-4D11-4BD8-8EB2-36C14B864C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7BE1664-5499-43F1-AD4C-AADF3265169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B2ED1E-4D11-4BD8-8EB2-36C14B864CAA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BE1664-5499-43F1-AD4C-AADF3265169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5"/>
            <a:ext cx="7702624" cy="3195786"/>
          </a:xfrm>
          <a:noFill/>
        </p:spPr>
        <p:txBody>
          <a:bodyPr>
            <a:noAutofit/>
          </a:bodyPr>
          <a:lstStyle/>
          <a:p>
            <a:r>
              <a:rPr lang="ru-RU" sz="5400" b="1" i="1" dirty="0">
                <a:solidFill>
                  <a:schemeClr val="tx2">
                    <a:lumMod val="75000"/>
                  </a:schemeClr>
                </a:solidFill>
              </a:rPr>
              <a:t>Формируем предметно-развивающую среду – оформление книжного уголка. </a:t>
            </a:r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5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800200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</a:rPr>
              <a:t>Приобщение детей к чтению.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433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49248"/>
          </a:xfrm>
        </p:spPr>
        <p:txBody>
          <a:bodyPr>
            <a:noAutofit/>
          </a:bodyPr>
          <a:lstStyle/>
          <a:p>
            <a:r>
              <a:rPr lang="ru-RU" sz="2600" b="1" i="1" dirty="0"/>
              <a:t>Средние группы.</a:t>
            </a:r>
            <a:br>
              <a:rPr lang="ru-RU" sz="2600" b="1" i="1" dirty="0"/>
            </a:br>
            <a:r>
              <a:rPr lang="ru-RU" sz="2600" b="1" i="1" dirty="0"/>
              <a:t>– закрепляются основные умения самостоятельно и аккуратно рассматривать книги, эти умения должны стать привычкой;</a:t>
            </a:r>
            <a:br>
              <a:rPr lang="ru-RU" sz="2600" b="1" i="1" dirty="0"/>
            </a:br>
            <a:r>
              <a:rPr lang="ru-RU" sz="2600" b="1" i="1" dirty="0"/>
              <a:t>– воспитатель обращает внимание детей на то, что книги легко мнутся и рвутся, показывает способы ухода за ними, привлекает к наблюдениям за починкой книги и участию в ней;</a:t>
            </a:r>
            <a:br>
              <a:rPr lang="ru-RU" sz="2600" b="1" i="1" dirty="0"/>
            </a:br>
            <a:r>
              <a:rPr lang="ru-RU" sz="2600" b="1" i="1" dirty="0"/>
              <a:t>– во время рассматривания картинок в книге воспитатель обращает внимание детей не только на героев и их действия, но и на выразительные подробности иллюстраций (костюм героя, своеобразные предметы обстановки, некоторые детали пейзажа и пр.).</a:t>
            </a:r>
            <a:br>
              <a:rPr lang="ru-RU" sz="2600" b="1" i="1" dirty="0"/>
            </a:br>
            <a:endParaRPr lang="ru-RU" sz="2600" b="1" i="1" dirty="0"/>
          </a:p>
        </p:txBody>
      </p:sp>
    </p:spTree>
    <p:extLst>
      <p:ext uri="{BB962C8B-B14F-4D97-AF65-F5344CB8AC3E}">
        <p14:creationId xmlns:p14="http://schemas.microsoft.com/office/powerpoint/2010/main" val="4028816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етский сад\книжный уголок\Новая папка\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848"/>
            <a:ext cx="4149918" cy="311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Детский сад\книжный уголок\Новая папка\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832"/>
            <a:ext cx="4155028" cy="311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Детский сад\книжный уголок\IMG_34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125" y="3429000"/>
            <a:ext cx="4374737" cy="328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846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05232"/>
          </a:xfrm>
        </p:spPr>
        <p:txBody>
          <a:bodyPr>
            <a:noAutofit/>
          </a:bodyPr>
          <a:lstStyle/>
          <a:p>
            <a:r>
              <a:rPr lang="ru-RU" sz="1600" b="1" i="1" dirty="0"/>
              <a:t>Старшие группы. </a:t>
            </a:r>
            <a:br>
              <a:rPr lang="ru-RU" sz="1600" b="1" i="1" dirty="0"/>
            </a:br>
            <a:r>
              <a:rPr lang="ru-RU" sz="1600" b="1" i="1" dirty="0"/>
              <a:t>Удовлетворение многообразных интересов детей. Каждый должен найти книгу по своему желанию и вкусу. Поэтому на книжной витрине можно помещать одновременно 10-12 разных книг.</a:t>
            </a:r>
            <a:br>
              <a:rPr lang="ru-RU" sz="1600" b="1" i="1" dirty="0"/>
            </a:br>
            <a:r>
              <a:rPr lang="ru-RU" sz="1600" b="1" i="1" dirty="0"/>
              <a:t>Как отобрать книги, с тем, чтобы наилучшим образом учесть разные вкусы и интересы детей?</a:t>
            </a:r>
            <a:br>
              <a:rPr lang="ru-RU" sz="1600" b="1" i="1" dirty="0"/>
            </a:br>
            <a:r>
              <a:rPr lang="ru-RU" sz="1600" b="1" i="1" dirty="0"/>
              <a:t>– 2-3 сказочных произведения, чтобы удовлетворить постоянный интерес к сказкам.</a:t>
            </a:r>
            <a:br>
              <a:rPr lang="ru-RU" sz="1600" b="1" i="1" dirty="0"/>
            </a:br>
            <a:r>
              <a:rPr lang="ru-RU" sz="1600" b="1" i="1" dirty="0"/>
              <a:t>– Для формирования гражданских черт личности ребенка в уголке книги должны быть стихи, рассказы, знакомящие детей с историей нашей Родины, с её сегодняшней жизнью.</a:t>
            </a:r>
            <a:br>
              <a:rPr lang="ru-RU" sz="1600" b="1" i="1" dirty="0"/>
            </a:br>
            <a:r>
              <a:rPr lang="ru-RU" sz="1600" b="1" i="1" dirty="0"/>
              <a:t>– Книги о жизни природы, о животных и растениях. Рассматривания иллюстрации природоведческих книг ребенок лучше познает тайны и закономерности мира природы:</a:t>
            </a:r>
            <a:br>
              <a:rPr lang="ru-RU" sz="1600" b="1" i="1" dirty="0"/>
            </a:br>
            <a:r>
              <a:rPr lang="ru-RU" sz="1600" b="1" i="1" dirty="0"/>
              <a:t>В. Бианки «Лесные Домишки», </a:t>
            </a:r>
            <a:br>
              <a:rPr lang="ru-RU" sz="1600" b="1" i="1" dirty="0"/>
            </a:br>
            <a:r>
              <a:rPr lang="ru-RU" sz="1600" b="1" i="1" dirty="0"/>
              <a:t>«Первая охота» с рис. Е. </a:t>
            </a:r>
            <a:r>
              <a:rPr lang="ru-RU" sz="1600" b="1" i="1" dirty="0" err="1"/>
              <a:t>Чарушина</a:t>
            </a:r>
            <a:r>
              <a:rPr lang="ru-RU" sz="1600" b="1" i="1" dirty="0"/>
              <a:t> и т.д.</a:t>
            </a:r>
            <a:br>
              <a:rPr lang="ru-RU" sz="1600" b="1" i="1" dirty="0"/>
            </a:br>
            <a:r>
              <a:rPr lang="ru-RU" sz="1600" b="1" i="1" dirty="0"/>
              <a:t>– На витрине должны находиться произведения, с которыми в данное время детей знакомят на занятиях. (Л. Толстой «Филиппок» с иллюстрациями </a:t>
            </a:r>
            <a:r>
              <a:rPr lang="ru-RU" sz="1600" b="1" i="1" dirty="0" err="1"/>
              <a:t>А.Пахомова</a:t>
            </a:r>
            <a:r>
              <a:rPr lang="ru-RU" sz="1600" b="1" i="1" dirty="0"/>
              <a:t>.)</a:t>
            </a:r>
            <a:br>
              <a:rPr lang="ru-RU" sz="1600" b="1" i="1" dirty="0"/>
            </a:br>
            <a:r>
              <a:rPr lang="ru-RU" sz="1600" b="1" i="1" dirty="0"/>
              <a:t>– Юмористические книги с картинками для удовлетворения потребности повеселиться, посмеяться, создает в группе радостную атмосферу, эмоциональный комфорт.</a:t>
            </a:r>
            <a:br>
              <a:rPr lang="ru-RU" sz="1600" b="1" i="1" dirty="0"/>
            </a:br>
            <a:r>
              <a:rPr lang="ru-RU" sz="1600" b="1" i="1" dirty="0"/>
              <a:t>Веселые книги С. Маршака, С. Михалкова, А. </a:t>
            </a:r>
            <a:r>
              <a:rPr lang="ru-RU" sz="1600" b="1" i="1" dirty="0" err="1"/>
              <a:t>Барто</a:t>
            </a:r>
            <a:r>
              <a:rPr lang="ru-RU" sz="1600" b="1" i="1" dirty="0"/>
              <a:t>, М. Зощенко, Н. Носова, В. Драгунского, Э. Успенского и др. воспитывают способность чувствовать и понимать юмор, умение видеть смешное в жизни и литературе.</a:t>
            </a:r>
            <a:br>
              <a:rPr lang="ru-RU" sz="1600" b="1" i="1" dirty="0"/>
            </a:br>
            <a:r>
              <a:rPr lang="ru-RU" sz="1600" b="1" i="1" dirty="0"/>
              <a:t>– Кроме того, в уголок книги можно иногда помещать интересные, хорошо иллюстрированные книги, которые дети приносят из дома, а также «толстые» книги, которые воспитатель читает в группе в течение длительного периода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2886344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етский сад\книжный уголок\Новая папка\IMG_33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8" y="2924943"/>
            <a:ext cx="2943576" cy="392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Детский сад\книжный уголок\Новая папка\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877" y="2924943"/>
            <a:ext cx="2943576" cy="392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Детский сад\книжный уголок\Новая папка\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972" y="78127"/>
            <a:ext cx="3679228" cy="27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341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Детский сад\книжный уголок\Новая папка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7" y="116632"/>
            <a:ext cx="4326721" cy="324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Детский сад\книжный уголок\Новая папка\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4387031" cy="329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Детский сад\книжный уголок\Новая папка\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" y="3471480"/>
            <a:ext cx="4311832" cy="323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678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Детский сад\книжный уголок\IMG_34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720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436880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/>
              <a:t>Спасибо за внимание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856328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Детские книги пишутся для воспитания, </a:t>
            </a:r>
            <a:b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а воспитание – великое дело, </a:t>
            </a:r>
            <a:b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им решается участь человека.</a:t>
            </a:r>
            <a:b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Белинский В. Г.</a:t>
            </a:r>
          </a:p>
        </p:txBody>
      </p:sp>
      <p:pic>
        <p:nvPicPr>
          <p:cNvPr id="2050" name="Picture 2" descr="D:\Детский сад\книжный уголок\IMG_349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6" y="2708920"/>
            <a:ext cx="520192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512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4352"/>
            <a:ext cx="3249488" cy="3994768"/>
          </a:xfrm>
        </p:spPr>
        <p:txBody>
          <a:bodyPr/>
          <a:lstStyle/>
          <a:p>
            <a:pPr algn="ctr"/>
            <a:r>
              <a:rPr lang="ru-RU" sz="2800" b="1" dirty="0"/>
              <a:t>Уголок книги должен быть уютным, привлекательным, располагающим ребенка к неторопливому сосредоточенному общению с книгой.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3212976"/>
            <a:ext cx="2743200" cy="303542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D:\Детский сад\книжный уголок\IMG_34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3969">
            <a:off x="3464278" y="2102325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806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етский сад\книжный уголок\IMG_34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7995">
            <a:off x="561799" y="806949"/>
            <a:ext cx="4242229" cy="318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Детский сад\книжный уголок\IMG_34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4464496" cy="334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213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9512" y="692696"/>
            <a:ext cx="8856984" cy="5904656"/>
          </a:xfrm>
          <a:prstGeom prst="ellipse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7584" y="2425502"/>
            <a:ext cx="74528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Нужно продумать правильное </a:t>
            </a:r>
            <a:r>
              <a:rPr lang="ru-RU" sz="2400" b="1" i="1" dirty="0" smtClean="0">
                <a:solidFill>
                  <a:schemeClr val="bg1"/>
                </a:solidFill>
              </a:rPr>
              <a:t>освещение.</a:t>
            </a: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Уголок книги располагают вдали от мест игр детей.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Подбор литературы и педагогическая работа должны соответствовать возрастным особенностям и потребностям детей.</a:t>
            </a:r>
          </a:p>
        </p:txBody>
      </p:sp>
    </p:spTree>
    <p:extLst>
      <p:ext uri="{BB962C8B-B14F-4D97-AF65-F5344CB8AC3E}">
        <p14:creationId xmlns:p14="http://schemas.microsoft.com/office/powerpoint/2010/main" val="2605814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84976" cy="5976664"/>
          </a:xfrm>
        </p:spPr>
        <p:txBody>
          <a:bodyPr>
            <a:noAutofit/>
          </a:bodyPr>
          <a:lstStyle/>
          <a:p>
            <a:r>
              <a:rPr lang="ru-RU" sz="2000" b="1" i="1" dirty="0"/>
              <a:t>Младшие группы: </a:t>
            </a:r>
            <a:br>
              <a:rPr lang="ru-RU" sz="2000" b="1" i="1" dirty="0"/>
            </a:br>
            <a:r>
              <a:rPr lang="ru-RU" sz="2000" b="1" i="1" dirty="0"/>
              <a:t>–  воспитатель знакомит детей с Уголком книги;</a:t>
            </a:r>
            <a:br>
              <a:rPr lang="ru-RU" sz="2000" b="1" i="1" dirty="0"/>
            </a:br>
            <a:r>
              <a:rPr lang="ru-RU" sz="2000" b="1" i="1" dirty="0"/>
              <a:t>–  его устройством и назначением;</a:t>
            </a:r>
            <a:br>
              <a:rPr lang="ru-RU" sz="2000" b="1" i="1" dirty="0"/>
            </a:br>
            <a:r>
              <a:rPr lang="ru-RU" sz="2000" b="1" i="1" dirty="0"/>
              <a:t>–  приучает рассматривать книги (картинки) только там;</a:t>
            </a:r>
            <a:br>
              <a:rPr lang="ru-RU" sz="2000" b="1" i="1" dirty="0"/>
            </a:br>
            <a:r>
              <a:rPr lang="ru-RU" sz="2000" b="1" i="1" dirty="0"/>
              <a:t>–  сообщает правила, которые нужно соблюдать:	</a:t>
            </a:r>
            <a:br>
              <a:rPr lang="ru-RU" sz="2000" b="1" i="1" dirty="0"/>
            </a:br>
            <a:r>
              <a:rPr lang="ru-RU" sz="2000" b="1" i="1" dirty="0"/>
              <a:t>брать книги только чистыми руками;</a:t>
            </a:r>
            <a:br>
              <a:rPr lang="ru-RU" sz="2000" b="1" i="1" dirty="0"/>
            </a:br>
            <a:r>
              <a:rPr lang="ru-RU" sz="2000" b="1" i="1" dirty="0"/>
              <a:t>перелистывать осторожно;</a:t>
            </a:r>
            <a:br>
              <a:rPr lang="ru-RU" sz="2000" b="1" i="1" dirty="0"/>
            </a:br>
            <a:r>
              <a:rPr lang="ru-RU" sz="2000" b="1" i="1" dirty="0"/>
              <a:t>не рвать, не мять, не использовать для игр;</a:t>
            </a:r>
            <a:br>
              <a:rPr lang="ru-RU" sz="2000" b="1" i="1" dirty="0"/>
            </a:br>
            <a:r>
              <a:rPr lang="ru-RU" sz="2000" b="1" i="1" dirty="0"/>
              <a:t>после того как посмотрел, всегда класть книгу на место и др.</a:t>
            </a:r>
            <a:br>
              <a:rPr lang="ru-RU" sz="2000" b="1" i="1" dirty="0"/>
            </a:br>
            <a:r>
              <a:rPr lang="ru-RU" sz="2000" b="1" i="1" dirty="0"/>
              <a:t>– в книжной витрине выставляется немного книг (4-5), но у воспитателя должны быть поблизости в запасе дополнительные экземпляры этих, же книг, т.к. маленькие дети склонны к подражанию и если кто-то из них начинает рассматривать книгу, то и у других возникает желание получить точно такую же;</a:t>
            </a:r>
            <a:br>
              <a:rPr lang="ru-RU" sz="2000" b="1" i="1" dirty="0"/>
            </a:br>
            <a:r>
              <a:rPr lang="ru-RU" sz="2000" b="1" i="1" dirty="0"/>
              <a:t>– в книжном уголке помещают издания хорошо знакомые детям, с яркими иллюстрациями книги;</a:t>
            </a:r>
            <a:br>
              <a:rPr lang="ru-RU" sz="2000" b="1" i="1" dirty="0"/>
            </a:br>
            <a:r>
              <a:rPr lang="ru-RU" sz="2000" b="1" i="1" dirty="0"/>
              <a:t>– кроме книг, в уголке книги могут находиться отдельные картинки, наклеенные на плотную бумагу, и небольшие альбомы для рассматривания на близкие для детей </a:t>
            </a:r>
            <a:r>
              <a:rPr lang="ru-RU" sz="2000" b="1" i="1" dirty="0" smtClean="0"/>
              <a:t>темы.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291596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етский сад\книжный уголок\Новая папка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9748">
            <a:off x="4499992" y="692696"/>
            <a:ext cx="43200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Детский сад\книжный уголок\Новая папка\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7324">
            <a:off x="426792" y="2986140"/>
            <a:ext cx="4303240" cy="322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30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етский сад\книжный уголок\Новая папка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902076" cy="520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Детский сад\книжный уголок\Новая папка\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3902075" cy="520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060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етский сад\книжный уголок\Новая папка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4319">
            <a:off x="324829" y="1590992"/>
            <a:ext cx="460804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Детский сад\книжный уголок\Новая папка\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3529086" cy="470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099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197</TotalTime>
  <Words>77</Words>
  <Application>Microsoft Office PowerPoint</Application>
  <PresentationFormat>Экран (4:3)</PresentationFormat>
  <Paragraphs>13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Формируем предметно-развивающую среду – оформление книжного уголка.  </vt:lpstr>
      <vt:lpstr>Детские книги пишутся для воспитания,  а воспитание – великое дело,  им решается участь человека. Белинский В. Г.</vt:lpstr>
      <vt:lpstr>Уголок книги должен быть уютным, привлекательным, располагающим ребенка к неторопливому сосредоточенному общению с книгой. </vt:lpstr>
      <vt:lpstr>Презентация PowerPoint</vt:lpstr>
      <vt:lpstr>Презентация PowerPoint</vt:lpstr>
      <vt:lpstr>Младшие группы:  –  воспитатель знакомит детей с Уголком книги; –  его устройством и назначением; –  приучает рассматривать книги (картинки) только там; –  сообщает правила, которые нужно соблюдать:  брать книги только чистыми руками; перелистывать осторожно; не рвать, не мять, не использовать для игр; после того как посмотрел, всегда класть книгу на место и др. – в книжной витрине выставляется немного книг (4-5), но у воспитателя должны быть поблизости в запасе дополнительные экземпляры этих, же книг, т.к. маленькие дети склонны к подражанию и если кто-то из них начинает рассматривать книгу, то и у других возникает желание получить точно такую же; – в книжном уголке помещают издания хорошо знакомые детям, с яркими иллюстрациями книги; – кроме книг, в уголке книги могут находиться отдельные картинки, наклеенные на плотную бумагу, и небольшие альбомы для рассматривания на близкие для детей темы.</vt:lpstr>
      <vt:lpstr>Презентация PowerPoint</vt:lpstr>
      <vt:lpstr>Презентация PowerPoint</vt:lpstr>
      <vt:lpstr>Презентация PowerPoint</vt:lpstr>
      <vt:lpstr>Средние группы. – закрепляются основные умения самостоятельно и аккуратно рассматривать книги, эти умения должны стать привычкой; – воспитатель обращает внимание детей на то, что книги легко мнутся и рвутся, показывает способы ухода за ними, привлекает к наблюдениям за починкой книги и участию в ней; – во время рассматривания картинок в книге воспитатель обращает внимание детей не только на героев и их действия, но и на выразительные подробности иллюстраций (костюм героя, своеобразные предметы обстановки, некоторые детали пейзажа и пр.). </vt:lpstr>
      <vt:lpstr>Презентация PowerPoint</vt:lpstr>
      <vt:lpstr>Старшие группы.  Удовлетворение многообразных интересов детей. Каждый должен найти книгу по своему желанию и вкусу. Поэтому на книжной витрине можно помещать одновременно 10-12 разных книг. Как отобрать книги, с тем, чтобы наилучшим образом учесть разные вкусы и интересы детей? – 2-3 сказочных произведения, чтобы удовлетворить постоянный интерес к сказкам. – Для формирования гражданских черт личности ребенка в уголке книги должны быть стихи, рассказы, знакомящие детей с историей нашей Родины, с её сегодняшней жизнью. – Книги о жизни природы, о животных и растениях. Рассматривания иллюстрации природоведческих книг ребенок лучше познает тайны и закономерности мира природы: В. Бианки «Лесные Домишки»,  «Первая охота» с рис. Е. Чарушина и т.д. – На витрине должны находиться произведения, с которыми в данное время детей знакомят на занятиях. (Л. Толстой «Филиппок» с иллюстрациями А.Пахомова.) – Юмористические книги с картинками для удовлетворения потребности повеселиться, посмеяться, создает в группе радостную атмосферу, эмоциональный комфорт. Веселые книги С. Маршака, С. Михалкова, А. Барто, М. Зощенко, Н. Носова, В. Драгунского, Э. Успенского и др. воспитывают способность чувствовать и понимать юмор, умение видеть смешное в жизни и литературе. – Кроме того, в уголок книги можно иногда помещать интересные, хорошо иллюстрированные книги, которые дети приносят из дома, а также «толстые» книги, которые воспитатель читает в группе в течение длительного периода времени.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Формируем предметно-развивающую среду – оформление книжного уголка. Приобщение детей к чтению</dc:title>
  <dc:creator>Анатолий</dc:creator>
  <cp:lastModifiedBy>Анатолий</cp:lastModifiedBy>
  <cp:revision>17</cp:revision>
  <dcterms:created xsi:type="dcterms:W3CDTF">2015-11-01T13:01:49Z</dcterms:created>
  <dcterms:modified xsi:type="dcterms:W3CDTF">2015-11-01T16:18:54Z</dcterms:modified>
</cp:coreProperties>
</file>