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1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1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7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29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03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9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42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06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77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4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D59A-93A5-45F3-9A38-9D3EFC0FD71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64D9-9579-4AF5-ADA0-C24A9D78B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</a:t>
            </a:r>
            <a:r>
              <a:rPr lang="ru-RU" sz="6600" dirty="0">
                <a:solidFill>
                  <a:srgbClr val="FF0000"/>
                </a:solidFill>
              </a:rPr>
              <a:t>Развитие речи детей через разные виды деятельности»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1628"/>
            <a:ext cx="9144000" cy="972590"/>
          </a:xfrm>
        </p:spPr>
        <p:txBody>
          <a:bodyPr/>
          <a:lstStyle/>
          <a:p>
            <a:r>
              <a:rPr lang="ru-RU" dirty="0" smtClean="0"/>
              <a:t>Материал подготовили:</a:t>
            </a:r>
          </a:p>
          <a:p>
            <a:r>
              <a:rPr lang="ru-RU" dirty="0" smtClean="0"/>
              <a:t>Маринина Н.А., Яковлева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9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Пальчиковые игры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1" y="1825625"/>
            <a:ext cx="2840434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1" y="1825625"/>
            <a:ext cx="3175000" cy="4351338"/>
          </a:xfrm>
        </p:spPr>
      </p:pic>
    </p:spTree>
    <p:extLst>
      <p:ext uri="{BB962C8B-B14F-4D97-AF65-F5344CB8AC3E}">
        <p14:creationId xmlns:p14="http://schemas.microsoft.com/office/powerpoint/2010/main" xmlns="" val="304162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Сказка «Репка» (в масках)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00" y="1825625"/>
            <a:ext cx="27813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200" y="1825625"/>
            <a:ext cx="2789635" cy="4351338"/>
          </a:xfrm>
        </p:spPr>
      </p:pic>
    </p:spTree>
    <p:extLst>
      <p:ext uri="{BB962C8B-B14F-4D97-AF65-F5344CB8AC3E}">
        <p14:creationId xmlns:p14="http://schemas.microsoft.com/office/powerpoint/2010/main" xmlns="" val="32641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Настольный театр (Репка)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499" y="1825625"/>
            <a:ext cx="2878535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601" y="1825625"/>
            <a:ext cx="2891234" cy="4351338"/>
          </a:xfrm>
        </p:spPr>
      </p:pic>
    </p:spTree>
    <p:extLst>
      <p:ext uri="{BB962C8B-B14F-4D97-AF65-F5344CB8AC3E}">
        <p14:creationId xmlns:p14="http://schemas.microsoft.com/office/powerpoint/2010/main" xmlns="" val="385110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Игры-инсценировки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39827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Федеральный Закон</a:t>
            </a:r>
          </a:p>
          <a:p>
            <a:r>
              <a:rPr lang="ru-RU" dirty="0"/>
              <a:t>«Об образовании в РФ»</a:t>
            </a:r>
          </a:p>
          <a:p>
            <a:r>
              <a:rPr lang="ru-RU" dirty="0"/>
              <a:t>2. ФГОС дошкольного образования.</a:t>
            </a:r>
          </a:p>
          <a:p>
            <a:r>
              <a:rPr lang="ru-RU" dirty="0"/>
              <a:t>3.Примерное комплексно-тематическое планирование к программе «От рождения до </a:t>
            </a:r>
            <a:r>
              <a:rPr lang="ru-RU" dirty="0" err="1"/>
              <a:t>школы».Младшая</a:t>
            </a:r>
            <a:r>
              <a:rPr lang="ru-RU" dirty="0"/>
              <a:t> </a:t>
            </a:r>
            <a:r>
              <a:rPr lang="ru-RU" dirty="0" err="1"/>
              <a:t>группа.Под</a:t>
            </a:r>
            <a:r>
              <a:rPr lang="ru-RU" dirty="0"/>
              <a:t> </a:t>
            </a:r>
            <a:r>
              <a:rPr lang="ru-RU" dirty="0" err="1"/>
              <a:t>ред.Н.Е.Вераксы</a:t>
            </a:r>
            <a:r>
              <a:rPr lang="ru-RU" dirty="0"/>
              <a:t>., </a:t>
            </a:r>
            <a:r>
              <a:rPr lang="ru-RU" dirty="0" err="1"/>
              <a:t>Т.С.Комаровой,М.А.Васильевой</a:t>
            </a:r>
            <a:r>
              <a:rPr lang="ru-RU" dirty="0"/>
              <a:t>...</a:t>
            </a:r>
          </a:p>
          <a:p>
            <a:r>
              <a:rPr lang="ru-RU" dirty="0"/>
              <a:t>4. </a:t>
            </a:r>
            <a:r>
              <a:rPr lang="ru-RU" dirty="0" err="1"/>
              <a:t>Гербова</a:t>
            </a:r>
            <a:r>
              <a:rPr lang="ru-RU" dirty="0"/>
              <a:t> В.В. Развитию речи в детском саду. Младшая </a:t>
            </a:r>
            <a:r>
              <a:rPr lang="ru-RU" dirty="0" err="1"/>
              <a:t>группа.М</a:t>
            </a:r>
            <a:r>
              <a:rPr lang="ru-RU" dirty="0"/>
              <a:t>.: Мозаика-Синтез,2017г. Е.С.</a:t>
            </a:r>
          </a:p>
          <a:p>
            <a:r>
              <a:rPr lang="ru-RU" dirty="0"/>
              <a:t>5.Анищенкова Е.С. Пальчиковая гимнастика для развития речи дошкольников. – АСТ, 2011г..</a:t>
            </a:r>
          </a:p>
          <a:p>
            <a:r>
              <a:rPr lang="ru-RU" dirty="0"/>
              <a:t>6. Наглядно –дидактические пособия. </a:t>
            </a:r>
            <a:r>
              <a:rPr lang="ru-RU" dirty="0" err="1"/>
              <a:t>Гербова</a:t>
            </a:r>
            <a:r>
              <a:rPr lang="ru-RU" dirty="0"/>
              <a:t> В.В. Развитие речи в детском саду. -М.: Мозаика-Синтез,2008г.</a:t>
            </a:r>
          </a:p>
          <a:p>
            <a:r>
              <a:rPr lang="ru-RU" dirty="0"/>
              <a:t>7.Козырева Л.М. Говорю красиво и правильно. Развитие речи у детей от рождения до 5 лет. М.,</a:t>
            </a:r>
          </a:p>
          <a:p>
            <a:r>
              <a:rPr lang="ru-RU" dirty="0"/>
              <a:t>2005.</a:t>
            </a:r>
          </a:p>
          <a:p>
            <a:r>
              <a:rPr lang="ru-RU" dirty="0"/>
              <a:t>7.Программа О. С. Ушаковой «Развитие речи».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5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18" y="558800"/>
            <a:ext cx="11448964" cy="5524500"/>
          </a:xfr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xmlns="" val="12327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Задачи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Изучить психолого-педагогическую и методическую литературу по данной теме.</a:t>
            </a:r>
          </a:p>
          <a:p>
            <a:pPr lvl="0"/>
            <a:r>
              <a:rPr lang="ru-RU" dirty="0"/>
              <a:t>Пополнить предметно-пространственную среду в группе по речевому развитию детей.</a:t>
            </a:r>
          </a:p>
          <a:p>
            <a:pPr lvl="0"/>
            <a:r>
              <a:rPr lang="ru-RU" dirty="0"/>
              <a:t>Обобщить и расширить опыт работы в данном направлении.</a:t>
            </a:r>
          </a:p>
          <a:p>
            <a:pPr lvl="0"/>
            <a:r>
              <a:rPr lang="ru-RU" dirty="0"/>
              <a:t>Создать благоприятные условия развития детей в соответствии с их возрастными и индивидуальными особенностями.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64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Методы и приёмы</a:t>
            </a:r>
            <a:r>
              <a:rPr lang="ru-RU" sz="67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Наглядный метод: </a:t>
            </a:r>
            <a:r>
              <a:rPr lang="ru-RU" dirty="0"/>
              <a:t>демонстрация и иллюстрация картин, показ способов действий.</a:t>
            </a:r>
          </a:p>
          <a:p>
            <a:pPr lvl="0"/>
            <a:r>
              <a:rPr lang="ru-RU" b="1" dirty="0"/>
              <a:t>Словесный метод: </a:t>
            </a:r>
            <a:r>
              <a:rPr lang="ru-RU" dirty="0"/>
              <a:t>коллективное чтение, заучивание наизусть с детьми стихов и </a:t>
            </a:r>
            <a:r>
              <a:rPr lang="ru-RU" dirty="0" err="1"/>
              <a:t>потешек</a:t>
            </a:r>
            <a:r>
              <a:rPr lang="ru-RU" dirty="0"/>
              <a:t>, рассказывание русских народных сказок с элементами драматизации, обыгрывание.</a:t>
            </a:r>
          </a:p>
          <a:p>
            <a:pPr lvl="0"/>
            <a:r>
              <a:rPr lang="ru-RU" b="1" dirty="0"/>
              <a:t>Игровой метод:</a:t>
            </a:r>
            <a:r>
              <a:rPr lang="ru-RU" dirty="0"/>
              <a:t> игры-драматизации, игры-инсценировки, дидактические игры, настольно-печатные игры.</a:t>
            </a:r>
          </a:p>
          <a:p>
            <a:r>
              <a:rPr lang="ru-RU" dirty="0"/>
              <a:t>В своей работе использовала следующие </a:t>
            </a:r>
            <a:r>
              <a:rPr lang="ru-RU" b="1" dirty="0"/>
              <a:t>дидактические пособия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настольный театр;</a:t>
            </a:r>
          </a:p>
          <a:p>
            <a:pPr lvl="0"/>
            <a:r>
              <a:rPr lang="ru-RU" dirty="0"/>
              <a:t>пальчиковые игры на основе русских народных </a:t>
            </a:r>
            <a:r>
              <a:rPr lang="ru-RU" dirty="0" err="1"/>
              <a:t>потешек</a:t>
            </a:r>
            <a:r>
              <a:rPr lang="ru-RU" dirty="0"/>
              <a:t> и сказок;</a:t>
            </a:r>
          </a:p>
          <a:p>
            <a:pPr lvl="0"/>
            <a:r>
              <a:rPr lang="ru-RU" dirty="0"/>
              <a:t>кукольный театр;</a:t>
            </a:r>
          </a:p>
          <a:p>
            <a:pPr lvl="0"/>
            <a:r>
              <a:rPr lang="ru-RU" dirty="0"/>
              <a:t>иллюстрационный материал по сказкам;</a:t>
            </a:r>
          </a:p>
          <a:p>
            <a:pPr lvl="0"/>
            <a:r>
              <a:rPr lang="ru-RU" dirty="0"/>
              <a:t>иллюстрационные альбомы по сказкам и произведениям.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9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300" y="365125"/>
            <a:ext cx="9385300" cy="6154622"/>
          </a:xfrm>
        </p:spPr>
      </p:pic>
    </p:spTree>
    <p:extLst>
      <p:ext uri="{BB962C8B-B14F-4D97-AF65-F5344CB8AC3E}">
        <p14:creationId xmlns:p14="http://schemas.microsoft.com/office/powerpoint/2010/main" xmlns="" val="156090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Развитие речи посредством художественной литературы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194" y="2251075"/>
            <a:ext cx="3251199" cy="36845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7" y="2093119"/>
            <a:ext cx="5157787" cy="3684588"/>
          </a:xfrm>
        </p:spPr>
      </p:pic>
    </p:spTree>
    <p:extLst>
      <p:ext uri="{BB962C8B-B14F-4D97-AF65-F5344CB8AC3E}">
        <p14:creationId xmlns:p14="http://schemas.microsoft.com/office/powerpoint/2010/main" xmlns="" val="35114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21" y="365125"/>
            <a:ext cx="10058357" cy="6378575"/>
          </a:xfrm>
        </p:spPr>
      </p:pic>
    </p:spTree>
    <p:extLst>
      <p:ext uri="{BB962C8B-B14F-4D97-AF65-F5344CB8AC3E}">
        <p14:creationId xmlns:p14="http://schemas.microsoft.com/office/powerpoint/2010/main" xmlns="" val="387966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768" y="365124"/>
            <a:ext cx="4349032" cy="580055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432" y="365125"/>
            <a:ext cx="4350419" cy="5800559"/>
          </a:xfrm>
        </p:spPr>
      </p:pic>
    </p:spTree>
    <p:extLst>
      <p:ext uri="{BB962C8B-B14F-4D97-AF65-F5344CB8AC3E}">
        <p14:creationId xmlns:p14="http://schemas.microsoft.com/office/powerpoint/2010/main" xmlns="" val="420600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Игра-драматизация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390184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143</Words>
  <Application>Microsoft Office PowerPoint</Application>
  <PresentationFormat>Произвольный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«Развитие речи детей через разные виды деятельности»</vt:lpstr>
      <vt:lpstr>Слайд 2</vt:lpstr>
      <vt:lpstr>                             Задачи :</vt:lpstr>
      <vt:lpstr>Методы и приёмы: </vt:lpstr>
      <vt:lpstr>Слайд 5</vt:lpstr>
      <vt:lpstr>Развитие речи посредством художественной литературы</vt:lpstr>
      <vt:lpstr>Слайд 7</vt:lpstr>
      <vt:lpstr>Слайд 8</vt:lpstr>
      <vt:lpstr>Игра-драматизация</vt:lpstr>
      <vt:lpstr>Пальчиковые игры</vt:lpstr>
      <vt:lpstr>        Сказка «Репка» (в масках)</vt:lpstr>
      <vt:lpstr>Настольный театр (Репка)</vt:lpstr>
      <vt:lpstr>Игры-инсценировки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детей через разные виды деятельности»</dc:title>
  <dc:creator>User</dc:creator>
  <cp:lastModifiedBy>ret</cp:lastModifiedBy>
  <cp:revision>8</cp:revision>
  <dcterms:created xsi:type="dcterms:W3CDTF">2021-09-07T17:21:26Z</dcterms:created>
  <dcterms:modified xsi:type="dcterms:W3CDTF">2021-09-09T05:24:20Z</dcterms:modified>
</cp:coreProperties>
</file>