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68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8EC6-EAD4-4055-B863-A2EFDB188FD7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F38641-797B-4BBC-91DA-FF787B446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8EC6-EAD4-4055-B863-A2EFDB188FD7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641-797B-4BBC-91DA-FF787B446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8EC6-EAD4-4055-B863-A2EFDB188FD7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641-797B-4BBC-91DA-FF787B446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8EC6-EAD4-4055-B863-A2EFDB188FD7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F38641-797B-4BBC-91DA-FF787B446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8EC6-EAD4-4055-B863-A2EFDB188FD7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641-797B-4BBC-91DA-FF787B446F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8EC6-EAD4-4055-B863-A2EFDB188FD7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641-797B-4BBC-91DA-FF787B446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8EC6-EAD4-4055-B863-A2EFDB188FD7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6F38641-797B-4BBC-91DA-FF787B446FA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8EC6-EAD4-4055-B863-A2EFDB188FD7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641-797B-4BBC-91DA-FF787B446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8EC6-EAD4-4055-B863-A2EFDB188FD7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641-797B-4BBC-91DA-FF787B446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8EC6-EAD4-4055-B863-A2EFDB188FD7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641-797B-4BBC-91DA-FF787B446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8EC6-EAD4-4055-B863-A2EFDB188FD7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641-797B-4BBC-91DA-FF787B446FA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EA8EC6-EAD4-4055-B863-A2EFDB188FD7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F38641-797B-4BBC-91DA-FF787B446F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45224"/>
            <a:ext cx="8458200" cy="106261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Cambria" panose="02040503050406030204" pitchFamily="18" charset="0"/>
              </a:rPr>
              <a:t>Чудо-дерево </a:t>
            </a:r>
            <a:endParaRPr lang="ru-RU" sz="6000" b="1" dirty="0"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74224" cy="4968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атолий\Desktop\фото к презентации\IMG_3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8"/>
            <a:ext cx="813690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атолий\Desktop\Новая папка (2)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176464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атолий\Desktop\Новая папка (2)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878497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атолий\Desktop\Новая папка (2)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878497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атолий\Desktop\Новая папка (2)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6672"/>
            <a:ext cx="8640960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атолий\Desktop\Новая папка (2)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6672"/>
            <a:ext cx="864096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атолий\Desktop\Новая папка (2)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878497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Анатолий\Desktop\Новая папка (2)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6874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Анатолий\Desktop\Новая папка (2)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Анатолий\Desktop\Новая папка (2)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59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Анатолий\Desktop\Новая папка (2)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5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толий\Desktop\Новая папка (2)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1477963"/>
            <a:ext cx="5202237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Анатолий\Desktop\Новая папка (2)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Анатолий\Desktop\Новая папка (2)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6672"/>
            <a:ext cx="8640960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Анатолий\Desktop\Новая папка (2)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878497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Анатолий\Desktop\Новая папка (2)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8784976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Анатолий\Desktop\Новая папка (2)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8784976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4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натолий\Desktop\Новая папка (2)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8784976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97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натолий\Desktop\Новая папка (2)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48680"/>
            <a:ext cx="878497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385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натолий\Desktop\Новая папка (2)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174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Анатолий\Desktop\Новая папка (2)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1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атолий\Desktop\Новая папка (2)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1477963"/>
            <a:ext cx="5202237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натолий\Desktop\Новая папка (2)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6672"/>
            <a:ext cx="86409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72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натолий\Desktop\Новая папка (2)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6" y="260648"/>
            <a:ext cx="877966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27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натолий\Desktop\Новая папка (2)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8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натолий\Desktop\Новая папка (2)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72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809877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Спасибо за внимание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натолий\Desktop\Новая папка (2)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640960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натолий\Desktop\Новая папка (2)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атолий\Desktop\Новая папка (2)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атолий\Desktop\Новая папка (2)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849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атолий\Desktop\Новая папка (2)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8784976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3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атолий\Desktop\Новая папка (2)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9378"/>
            <a:ext cx="8784976" cy="60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4</Words>
  <Application>Microsoft Office PowerPoint</Application>
  <PresentationFormat>Экран (4:3)</PresentationFormat>
  <Paragraphs>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Чудо-дерево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Чудо-дерево</dc:title>
  <dc:creator>Анатолий</dc:creator>
  <cp:lastModifiedBy>Анатолий</cp:lastModifiedBy>
  <cp:revision>8</cp:revision>
  <dcterms:created xsi:type="dcterms:W3CDTF">2016-01-24T14:42:02Z</dcterms:created>
  <dcterms:modified xsi:type="dcterms:W3CDTF">2016-01-24T15:56:32Z</dcterms:modified>
</cp:coreProperties>
</file>