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68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EA8EC6-EAD4-4055-B863-A2EFDB188FD7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6F38641-797B-4BBC-91DA-FF787B446FA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45224"/>
            <a:ext cx="8458200" cy="106261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Cambria" panose="02040503050406030204" pitchFamily="18" charset="0"/>
              </a:rPr>
              <a:t>Чудо-дерево </a:t>
            </a:r>
            <a:endParaRPr lang="ru-RU" sz="6000" b="1" dirty="0">
              <a:latin typeface="Cambria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674224" cy="49685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атолий\Desktop\фото к презентации\IMG_36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60648"/>
            <a:ext cx="813690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22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натолий\Desktop\Новая папка (2)\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40"/>
            <a:ext cx="4176464" cy="648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60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натолий\Desktop\Новая папка (2)\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6672"/>
            <a:ext cx="878497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11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натолий\Desktop\Новая папка (2)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04664"/>
            <a:ext cx="878497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21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натолий\Desktop\Новая папка (2)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76672"/>
            <a:ext cx="8640960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95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натолий\Desktop\Новая папка (2)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76672"/>
            <a:ext cx="864096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06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Анатолий\Desktop\Новая папка (2)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04664"/>
            <a:ext cx="878497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10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Анатолий\Desktop\Новая папка (2)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68743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0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Анатолий\Desktop\Новая папка (2)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6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52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Анатолий\Desktop\Новая папка (2)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59" cy="59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39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Анатолий\Desktop\Новая папка (2)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5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5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атолий\Desktop\Новая папка (2)\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1477963"/>
            <a:ext cx="5202237" cy="390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25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Анатолий\Desktop\Новая папка (2)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56895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30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Анатолий\Desktop\Новая папка (2)\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76672"/>
            <a:ext cx="8640960" cy="59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25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Анатолий\Desktop\Новая папка (2)\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6672"/>
            <a:ext cx="878497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6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Анатолий\Desktop\Новая папка (2)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6672"/>
            <a:ext cx="8784976" cy="59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23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Users\Анатолий\Desktop\Новая папка (2)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6672"/>
            <a:ext cx="8784976" cy="59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53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440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Анатолий\Desktop\Новая папка (2)\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6672"/>
            <a:ext cx="8784976" cy="59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97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Анатолий\Desktop\Новая папка (2)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548680"/>
            <a:ext cx="8784976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385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Анатолий\Desktop\Новая папка (2)\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174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Анатолий\Desktop\Новая папка (2)\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41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атолий\Desktop\Новая папка (2)\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1477963"/>
            <a:ext cx="5202237" cy="390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35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Анатолий\Desktop\Новая папка (2)\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76672"/>
            <a:ext cx="864096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472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Анатолий\Desktop\Новая папка (2)\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26" y="260648"/>
            <a:ext cx="877966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927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Анатолий\Desktop\Новая папка (2)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688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Анатолий\Desktop\Новая папка (2)\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7720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809877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Спасибо за внимание</a:t>
            </a:r>
            <a:endParaRPr lang="ru-RU" sz="60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46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Анатолий\Desktop\Новая папка (2)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8640960" cy="648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7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Анатолий\Desktop\Новая папка (2)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14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атолий\Desktop\Новая папка (2)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9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натолий\Desktop\Новая папка (2)\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8784976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34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натолий\Desktop\Новая папка (2)\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04664"/>
            <a:ext cx="8784976" cy="604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31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натолий\Desktop\Новая папка (2)\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79378"/>
            <a:ext cx="8784976" cy="607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2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74</TotalTime>
  <Words>4</Words>
  <Application>Microsoft Office PowerPoint</Application>
  <PresentationFormat>Экран (4:3)</PresentationFormat>
  <Paragraphs>2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Трек</vt:lpstr>
      <vt:lpstr>Чудо-дерево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Чудо-дерево</dc:title>
  <dc:creator>Анатолий</dc:creator>
  <cp:lastModifiedBy>Анатолий</cp:lastModifiedBy>
  <cp:revision>8</cp:revision>
  <dcterms:created xsi:type="dcterms:W3CDTF">2016-01-24T14:42:02Z</dcterms:created>
  <dcterms:modified xsi:type="dcterms:W3CDTF">2016-01-24T15:56:32Z</dcterms:modified>
</cp:coreProperties>
</file>