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1" r:id="rId6"/>
    <p:sldId id="264" r:id="rId7"/>
    <p:sldId id="262" r:id="rId8"/>
    <p:sldId id="263" r:id="rId9"/>
    <p:sldId id="265" r:id="rId10"/>
    <p:sldId id="269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7" y="-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jpeg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26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holic24.com/?attachment_id=3494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jpeg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14.jpeg"/><Relationship Id="rId5" Type="http://schemas.openxmlformats.org/officeDocument/2006/relationships/hyperlink" Target="http://4put.ru/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20.jpeg"/><Relationship Id="rId5" Type="http://schemas.openxmlformats.org/officeDocument/2006/relationships/hyperlink" Target="http://333v.ru/image/9f0701ee88b56e0604efdf0d89c65d60" TargetMode="Externa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jpeg"/><Relationship Id="rId2" Type="http://schemas.openxmlformats.org/officeDocument/2006/relationships/audio" Target="file:///C:\Users\&#1055;&#1086;&#1083;&#1100;&#1079;&#1086;&#1074;&#1072;&#1090;&#1077;&#1083;&#1100;\Desktop\&#1089;&#1082;&#1072;&#1079;&#1082;&#1072;\Volshebnaya_muzyka_-_1_vstuplenie_k_skazke__muzofon.com.mp3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zvezdi (36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404664"/>
            <a:ext cx="85689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казка о звездочке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63500">
                  <a:schemeClr val="accent5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453336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104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Зимняя одеж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 descr="C:\Users\Пользователь\Desktop\eisste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87937">
            <a:off x="7511154" y="433172"/>
            <a:ext cx="1246878" cy="1297087"/>
          </a:xfrm>
          <a:prstGeom prst="rect">
            <a:avLst/>
          </a:prstGeom>
          <a:noFill/>
        </p:spPr>
      </p:pic>
      <p:pic>
        <p:nvPicPr>
          <p:cNvPr id="6" name="Picture 2" descr="Поделки из природного материала своими рукам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280424">
            <a:off x="7004031" y="204165"/>
            <a:ext cx="404738" cy="1012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3074" name="Picture 2" descr="C:\Users\Пользователь\Desktop\10831915_b8b080d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0"/>
            <a:ext cx="6876256" cy="6858000"/>
          </a:xfrm>
          <a:prstGeom prst="rect">
            <a:avLst/>
          </a:prstGeom>
          <a:noFill/>
        </p:spPr>
      </p:pic>
      <p:pic>
        <p:nvPicPr>
          <p:cNvPr id="26626" name="Picture 2" descr="Поделки из природного материала своими рукам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865138">
            <a:off x="7583163" y="1642673"/>
            <a:ext cx="348329" cy="702250"/>
          </a:xfrm>
          <a:prstGeom prst="rect">
            <a:avLst/>
          </a:prstGeom>
          <a:noFill/>
        </p:spPr>
      </p:pic>
      <p:pic>
        <p:nvPicPr>
          <p:cNvPr id="7170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316144">
            <a:off x="7657108" y="188635"/>
            <a:ext cx="1287018" cy="1338845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Пользователь\Desktop\10831914_ddd7bb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624736" cy="6858000"/>
          </a:xfrm>
          <a:prstGeom prst="rect">
            <a:avLst/>
          </a:prstGeom>
          <a:noFill/>
        </p:spPr>
      </p:pic>
      <p:pic>
        <p:nvPicPr>
          <p:cNvPr id="3" name="Picture 4" descr="C:\Users\Пользователь\Desktop\eisste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301208"/>
            <a:ext cx="792088" cy="823984"/>
          </a:xfrm>
          <a:prstGeom prst="rect">
            <a:avLst/>
          </a:prstGeom>
          <a:noFill/>
        </p:spPr>
      </p:pic>
      <p:pic>
        <p:nvPicPr>
          <p:cNvPr id="4" name="Picture 3" descr="C:\Users\Пользователь\Desktop\eisster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332656"/>
            <a:ext cx="936104" cy="973800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268760"/>
            <a:ext cx="936104" cy="1020271"/>
          </a:xfrm>
          <a:prstGeom prst="rect">
            <a:avLst/>
          </a:prstGeom>
          <a:noFill/>
        </p:spPr>
      </p:pic>
      <p:pic>
        <p:nvPicPr>
          <p:cNvPr id="6" name="Picture 5" descr="C:\Users\Пользователь\Desktop\eisster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4653136"/>
            <a:ext cx="936104" cy="97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очь картинки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Tm="2196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1027" name="Picture 3" descr="C:\Users\Пользователь\Desktop\10831915_b8b080d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16016" cy="6858000"/>
          </a:xfrm>
          <a:prstGeom prst="rect">
            <a:avLst/>
          </a:prstGeom>
          <a:noFill/>
        </p:spPr>
      </p:pic>
      <p:pic>
        <p:nvPicPr>
          <p:cNvPr id="7" name="Picture 2" descr="Самые красивые замки, дворцы, церкв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0"/>
            <a:ext cx="4427984" cy="6858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433379">
            <a:off x="4432525" y="139343"/>
            <a:ext cx="1020058" cy="1067317"/>
          </a:xfrm>
          <a:prstGeom prst="rect">
            <a:avLst/>
          </a:prstGeom>
          <a:noFill/>
        </p:spPr>
      </p:pic>
      <p:pic>
        <p:nvPicPr>
          <p:cNvPr id="4" name="Picture 2" descr="http://profismart.org/files/forum/02/1e961e5b4eb86de46b9c6292408491ac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35733">
            <a:off x="4379887" y="1066589"/>
            <a:ext cx="1371215" cy="14370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5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Волшебная палоч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32656"/>
            <a:ext cx="5544616" cy="6192688"/>
          </a:xfrm>
          <a:prstGeom prst="rect">
            <a:avLst/>
          </a:prstGeom>
          <a:noFill/>
        </p:spPr>
      </p:pic>
      <p:pic>
        <p:nvPicPr>
          <p:cNvPr id="6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9218" name="Picture 2" descr="Зимняя одежд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8194" name="Picture 2" descr="http://4put.ru/pictures/max/489/1504427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180369">
            <a:off x="1628159" y="2988057"/>
            <a:ext cx="1778671" cy="1850296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Owl Teacher With Book And Blackboard - Vector Illustration. Клипарты, векторы, и Набор Иллюстраций Без Оплаты Отчислений.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932040" cy="3789040"/>
          </a:xfrm>
          <a:prstGeom prst="rect">
            <a:avLst/>
          </a:prstGeom>
          <a:noFill/>
        </p:spPr>
      </p:pic>
      <p:pic>
        <p:nvPicPr>
          <p:cNvPr id="20482" name="Picture 2" descr="http://im2-tub-ru.yandex.net/i?id=caa5312c9f4624f7cedfd93e37a7959a-74-144&amp;n=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924944"/>
            <a:ext cx="3851920" cy="3456384"/>
          </a:xfrm>
          <a:prstGeom prst="rect">
            <a:avLst/>
          </a:prstGeom>
          <a:noFill/>
        </p:spPr>
      </p:pic>
      <p:pic>
        <p:nvPicPr>
          <p:cNvPr id="7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4098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491940">
            <a:off x="1805140" y="4333799"/>
            <a:ext cx="1569500" cy="1632702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48640" y="260648"/>
          <a:ext cx="3231272" cy="432048"/>
        </p:xfrm>
        <a:graphic>
          <a:graphicData uri="http://schemas.openxmlformats.org/drawingml/2006/table">
            <a:tbl>
              <a:tblPr/>
              <a:tblGrid>
                <a:gridCol w="3231272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1  3  4   6   8  10  2  5  7  9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6146" name="Picture 2" descr="белые зайцы  FullHD Фото Картинки Обои 1920x1080  22060 Картинки Обои 1920x1080 _22060.jpg">
            <a:hlinkClick r:id="rId5" tooltip="Следующая картинка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272640">
            <a:off x="3234936" y="425773"/>
            <a:ext cx="1100814" cy="114514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olshebnaya_muzyka_-_1_vstuplenie_k_skazke__muzofon.com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8899525" y="6613525"/>
            <a:ext cx="244475" cy="244475"/>
          </a:xfrm>
          <a:prstGeom prst="rect">
            <a:avLst/>
          </a:prstGeom>
        </p:spPr>
      </p:pic>
      <p:pic>
        <p:nvPicPr>
          <p:cNvPr id="5124" name="Picture 4" descr="http://dlm4.meta.ua/pic/0/17/157/2qjajPnR8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C:\Users\Пользователь\Desktop\eisster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226441">
            <a:off x="6908386" y="2366666"/>
            <a:ext cx="1522853" cy="1584176"/>
          </a:xfrm>
          <a:prstGeom prst="rect">
            <a:avLst/>
          </a:prstGeom>
          <a:noFill/>
        </p:spPr>
      </p:pic>
      <p:pic>
        <p:nvPicPr>
          <p:cNvPr id="2052" name="Picture 4" descr="Кулинария - Изысканные кулинарные рецепты - Страница 4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725144"/>
            <a:ext cx="2592288" cy="2132856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2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387</TotalTime>
  <Words>14</Words>
  <Application>Microsoft Office PowerPoint</Application>
  <PresentationFormat>Экран (4:3)</PresentationFormat>
  <Paragraphs>2</Paragraphs>
  <Slides>12</Slides>
  <Notes>0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Тоня</dc:creator>
  <cp:lastModifiedBy>Пользователь</cp:lastModifiedBy>
  <cp:revision>44</cp:revision>
  <dcterms:created xsi:type="dcterms:W3CDTF">2014-11-22T15:42:12Z</dcterms:created>
  <dcterms:modified xsi:type="dcterms:W3CDTF">2014-12-07T18:03:44Z</dcterms:modified>
</cp:coreProperties>
</file>