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0" r:id="rId4"/>
    <p:sldId id="279" r:id="rId5"/>
    <p:sldId id="292" r:id="rId6"/>
    <p:sldId id="261" r:id="rId7"/>
    <p:sldId id="267" r:id="rId8"/>
    <p:sldId id="291" r:id="rId9"/>
    <p:sldId id="264" r:id="rId10"/>
    <p:sldId id="274" r:id="rId11"/>
    <p:sldId id="262" r:id="rId12"/>
    <p:sldId id="263" r:id="rId13"/>
    <p:sldId id="268" r:id="rId14"/>
    <p:sldId id="287" r:id="rId15"/>
    <p:sldId id="269" r:id="rId16"/>
    <p:sldId id="286" r:id="rId17"/>
    <p:sldId id="288" r:id="rId18"/>
    <p:sldId id="276" r:id="rId19"/>
    <p:sldId id="258" r:id="rId20"/>
    <p:sldId id="277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6" autoAdjust="0"/>
    <p:restoredTop sz="95179" autoAdjust="0"/>
  </p:normalViewPr>
  <p:slideViewPr>
    <p:cSldViewPr>
      <p:cViewPr>
        <p:scale>
          <a:sx n="95" d="100"/>
          <a:sy n="95" d="100"/>
        </p:scale>
        <p:origin x="-84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630616" cy="335758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«</a:t>
            </a:r>
            <a:r>
              <a:rPr lang="ru-RU" sz="3600" b="1" i="1" dirty="0" smtClean="0"/>
              <a:t>Маркеры игрового пространства в развивающей  предметно – пространственной среде   ДОУ»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35696" y="260648"/>
            <a:ext cx="6984776" cy="648072"/>
          </a:xfrm>
        </p:spPr>
        <p:txBody>
          <a:bodyPr>
            <a:noAutofit/>
          </a:bodyPr>
          <a:lstStyle/>
          <a:p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59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1" y="5934481"/>
            <a:ext cx="4176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МАРКЕРЫ: РАКЕТА,АВТОБУС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0480" cy="5119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96" y="2564614"/>
            <a:ext cx="4711598" cy="42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265"/>
            <a:ext cx="925088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59" y="86214"/>
            <a:ext cx="80752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маркеры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можно разделить на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напольные.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6" y="1471209"/>
            <a:ext cx="3856098" cy="2469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71209"/>
            <a:ext cx="3816424" cy="2469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6" y="4077073"/>
            <a:ext cx="3856098" cy="2597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3"/>
            <a:ext cx="3816424" cy="25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Напольный игровой </a:t>
            </a:r>
            <a:r>
              <a:rPr lang="ru-RU" sz="3600" b="1" dirty="0" smtClean="0"/>
              <a:t>маркер (универсальный):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b="1" dirty="0" smtClean="0"/>
              <a:t> </a:t>
            </a:r>
            <a:r>
              <a:rPr lang="ru-RU" sz="2700" b="1" dirty="0"/>
              <a:t>можно использовать в различных сюжетно-ролевых и театрализованных играх.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835292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Маркеры для мальчиков: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7"/>
            <a:ext cx="5040560" cy="3123310"/>
          </a:xfrm>
          <a:prstGeom prst="rect">
            <a:avLst/>
          </a:prstGeom>
        </p:spPr>
      </p:pic>
      <p:pic>
        <p:nvPicPr>
          <p:cNvPr id="11" name="Picture 6" descr="IMG_4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468052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5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3648" y="-891480"/>
            <a:ext cx="6336704" cy="86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91005"/>
            <a:ext cx="7128791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Маркер для девочек универсальный:</a:t>
            </a:r>
            <a:endParaRPr lang="ru-RU" sz="3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918" y="406943"/>
            <a:ext cx="3517667" cy="40324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4798" y="2357663"/>
            <a:ext cx="3528390" cy="466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7664" y="620688"/>
            <a:ext cx="640871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4496" y="-58191"/>
            <a:ext cx="6347098" cy="684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365504" cy="172819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 изготовлении </a:t>
            </a:r>
            <a:r>
              <a:rPr lang="ru-RU" sz="2800" b="1" dirty="0" smtClean="0"/>
              <a:t>маркеров</a:t>
            </a:r>
            <a:r>
              <a:rPr lang="ru-RU" sz="2800" dirty="0" smtClean="0"/>
              <a:t> приветствуется </a:t>
            </a:r>
            <a:r>
              <a:rPr lang="ru-RU" sz="2800" b="1" dirty="0"/>
              <a:t>сотрудничество с родителями воспитанников</a:t>
            </a:r>
            <a:r>
              <a:rPr lang="ru-RU" sz="2800" dirty="0"/>
              <a:t>, </a:t>
            </a:r>
            <a:r>
              <a:rPr lang="ru-RU" sz="2800" dirty="0" smtClean="0"/>
              <a:t>а также включение </a:t>
            </a:r>
            <a:r>
              <a:rPr lang="ru-RU" sz="2800" dirty="0"/>
              <a:t>в изготовление атрибутов к </a:t>
            </a:r>
            <a:r>
              <a:rPr lang="ru-RU" sz="2800" dirty="0" smtClean="0"/>
              <a:t>играм </a:t>
            </a:r>
            <a:r>
              <a:rPr lang="ru-RU" sz="2800" b="1" dirty="0"/>
              <a:t>самих </a:t>
            </a:r>
            <a:r>
              <a:rPr lang="ru-RU" sz="2800" b="1" dirty="0" smtClean="0"/>
              <a:t>воспитанников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143116"/>
            <a:ext cx="4096068" cy="3604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11" y="2564905"/>
            <a:ext cx="4020457" cy="36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"/>
            <a:ext cx="7560840" cy="205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Маркеры игрового пространства позволяют </a:t>
            </a:r>
            <a:r>
              <a:rPr lang="ru-RU" sz="24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создавать условия для творческой деятельности детей, развития фантазии, формирования игровых умений, реализации игровых замыслов, воспитания дружеских взаимоотношений между детьми.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348880"/>
            <a:ext cx="4104456" cy="3937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12" y="2348880"/>
            <a:ext cx="4101068" cy="39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332657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Организация развивающей  предметно-пространственной  среды в группе является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 условием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и познавательной деятельности ребенка.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0" y="1936284"/>
            <a:ext cx="8712968" cy="4733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560840" cy="1143000"/>
          </a:xfrm>
        </p:spPr>
        <p:txBody>
          <a:bodyPr>
            <a:noAutofit/>
          </a:bodyPr>
          <a:lstStyle/>
          <a:p>
            <a:r>
              <a:rPr lang="ru-RU" sz="2400" dirty="0"/>
              <a:t>Желаем ВАМ новых интересных форм создания </a:t>
            </a:r>
            <a:r>
              <a:rPr lang="ru-RU" sz="2400" b="1" dirty="0" smtClean="0"/>
              <a:t>развивающей предметно- </a:t>
            </a:r>
            <a:r>
              <a:rPr lang="ru-RU" sz="2400" b="1" dirty="0"/>
              <a:t>пространственной среды детского</a:t>
            </a:r>
            <a:r>
              <a:rPr lang="ru-RU" sz="2400" dirty="0"/>
              <a:t> сада в соответствии требованиям ФГОС ДО.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1742728"/>
            <a:ext cx="7776864" cy="4700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4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3648" y="-819472"/>
            <a:ext cx="6408712" cy="84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6225" y="69269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учреждения состоит в том, чтобы создать такую развивающую среду, которая обеспечивала бы ребенка всевозможным материалом для его активного участия в различных видах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870" y="2093022"/>
            <a:ext cx="3974956" cy="4313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2092" y="2324313"/>
            <a:ext cx="3974959" cy="38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68952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" y="0"/>
            <a:ext cx="911359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3" y="274638"/>
            <a:ext cx="38983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маркеры?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 игрового пространства представляют собой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уменьшенный предметный образец пространства и объектов воображаемого мира.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9787" y="1148108"/>
            <a:ext cx="6410798" cy="48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128792" cy="144016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Это нестандартное оборудование, изготовленное своими руками, носит развивающий характер, соответствует требованиям ФГОС ДО  к развивающей предметно-пространственной среде.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15108"/>
            <a:ext cx="8136904" cy="491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2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008112"/>
          </a:xfrm>
        </p:spPr>
        <p:txBody>
          <a:bodyPr>
            <a:noAutofit/>
          </a:bodyPr>
          <a:lstStyle/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 обладают рядом достоинств и отвечают современным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ФГОС ДО: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104455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78279"/>
            <a:ext cx="4392488" cy="340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193</Words>
  <Application>Microsoft Office PowerPoint</Application>
  <PresentationFormat>Экран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«Маркеры игрового пространства в развивающей  предметно – пространственной среде   ДОУ»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нестандартное оборудование, изготовленное своими руками, носит развивающий характер, соответствует требованиям ФГОС ДО  к развивающей предметно-пространственной среде. </vt:lpstr>
      <vt:lpstr>Презентация PowerPoint</vt:lpstr>
      <vt:lpstr>Маркеры обладают рядом достоинств и отвечают современным требованиям ФГОС ДО: </vt:lpstr>
      <vt:lpstr>Презентация PowerPoint</vt:lpstr>
      <vt:lpstr>Презентация PowerPoint</vt:lpstr>
      <vt:lpstr>Напольный игровой маркер (универсальный):  можно использовать в различных сюжетно-ролевых и театрализованных играх. </vt:lpstr>
      <vt:lpstr>Маркеры для мальчиков:</vt:lpstr>
      <vt:lpstr>Презентация PowerPoint</vt:lpstr>
      <vt:lpstr>Маркер для девочек универсальный:</vt:lpstr>
      <vt:lpstr>Презентация PowerPoint</vt:lpstr>
      <vt:lpstr>Презентация PowerPoint</vt:lpstr>
      <vt:lpstr>При изготовлении маркеров приветствуется сотрудничество с родителями воспитанников, а также включение в изготовление атрибутов к играм самих воспитанников</vt:lpstr>
      <vt:lpstr>Презентация PowerPoint</vt:lpstr>
      <vt:lpstr>Желаем ВАМ новых интересных форм создания развивающей предметно- пространственной среды детского сада в соответствии требованиям ФГОС ДО.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key</cp:lastModifiedBy>
  <cp:revision>195</cp:revision>
  <dcterms:created xsi:type="dcterms:W3CDTF">2013-01-06T18:32:13Z</dcterms:created>
  <dcterms:modified xsi:type="dcterms:W3CDTF">2022-02-14T20:26:18Z</dcterms:modified>
</cp:coreProperties>
</file>