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  <p:sldMasterId id="2147483766" r:id="rId2"/>
    <p:sldMasterId id="2147483807" r:id="rId3"/>
  </p:sldMasterIdLst>
  <p:sldIdLst>
    <p:sldId id="258" r:id="rId4"/>
    <p:sldId id="343" r:id="rId5"/>
    <p:sldId id="338" r:id="rId6"/>
    <p:sldId id="344" r:id="rId7"/>
    <p:sldId id="361" r:id="rId8"/>
    <p:sldId id="355" r:id="rId9"/>
    <p:sldId id="337" r:id="rId10"/>
    <p:sldId id="336" r:id="rId11"/>
    <p:sldId id="264" r:id="rId12"/>
    <p:sldId id="276" r:id="rId13"/>
    <p:sldId id="359" r:id="rId14"/>
    <p:sldId id="342" r:id="rId15"/>
    <p:sldId id="363" r:id="rId16"/>
    <p:sldId id="356" r:id="rId17"/>
    <p:sldId id="35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102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1E9A-E513-4E95-A50D-10FF5EE87958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1BE0-8425-41E5-AD95-04932A562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152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1E9A-E513-4E95-A50D-10FF5EE87958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1BE0-8425-41E5-AD95-04932A562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664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1E9A-E513-4E95-A50D-10FF5EE87958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1BE0-8425-41E5-AD95-04932A562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350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1E9A-E513-4E95-A50D-10FF5EE87958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1BE0-8425-41E5-AD95-04932A562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432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1E9A-E513-4E95-A50D-10FF5EE87958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1BE0-8425-41E5-AD95-04932A562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4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1E9A-E513-4E95-A50D-10FF5EE87958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1BE0-8425-41E5-AD95-04932A562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939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1E9A-E513-4E95-A50D-10FF5EE87958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1BE0-8425-41E5-AD95-04932A562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728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1E9A-E513-4E95-A50D-10FF5EE87958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1BE0-8425-41E5-AD95-04932A5627D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182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1E9A-E513-4E95-A50D-10FF5EE87958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1BE0-8425-41E5-AD95-04932A5627DC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567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1E9A-E513-4E95-A50D-10FF5EE87958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1BE0-8425-41E5-AD95-04932A562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91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1E9A-E513-4E95-A50D-10FF5EE87958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1BE0-8425-41E5-AD95-04932A562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150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1E9A-E513-4E95-A50D-10FF5EE87958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1BE0-8425-41E5-AD95-04932A562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1200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1E9A-E513-4E95-A50D-10FF5EE87958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1BE0-8425-41E5-AD95-04932A562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9159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1E9A-E513-4E95-A50D-10FF5EE87958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1BE0-8425-41E5-AD95-04932A562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8836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1E9A-E513-4E95-A50D-10FF5EE87958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1BE0-8425-41E5-AD95-04932A562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1850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B691E9A-E513-4E95-A50D-10FF5EE87958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1E11BE0-8425-41E5-AD95-04932A5627D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86152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1E9A-E513-4E95-A50D-10FF5EE87958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1BE0-8425-41E5-AD95-04932A562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6509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1E9A-E513-4E95-A50D-10FF5EE87958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1BE0-8425-41E5-AD95-04932A5627D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4741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1E9A-E513-4E95-A50D-10FF5EE87958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1BE0-8425-41E5-AD95-04932A562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9117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1E9A-E513-4E95-A50D-10FF5EE87958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1BE0-8425-41E5-AD95-04932A5627DC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436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1E9A-E513-4E95-A50D-10FF5EE87958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1BE0-8425-41E5-AD95-04932A5627D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267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1E9A-E513-4E95-A50D-10FF5EE87958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1BE0-8425-41E5-AD95-04932A562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492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1E9A-E513-4E95-A50D-10FF5EE87958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1BE0-8425-41E5-AD95-04932A562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8315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1E9A-E513-4E95-A50D-10FF5EE87958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1BE0-8425-41E5-AD95-04932A5627D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93623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1E9A-E513-4E95-A50D-10FF5EE87958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1BE0-8425-41E5-AD95-04932A562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5955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1E9A-E513-4E95-A50D-10FF5EE87958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1BE0-8425-41E5-AD95-04932A562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6495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1E9A-E513-4E95-A50D-10FF5EE87958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1BE0-8425-41E5-AD95-04932A5627D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48115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1E9A-E513-4E95-A50D-10FF5EE87958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1BE0-8425-41E5-AD95-04932A5627D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08759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1E9A-E513-4E95-A50D-10FF5EE87958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1BE0-8425-41E5-AD95-04932A562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3998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1E9A-E513-4E95-A50D-10FF5EE87958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1BE0-8425-41E5-AD95-04932A5627D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5380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1E9A-E513-4E95-A50D-10FF5EE87958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1BE0-8425-41E5-AD95-04932A5627D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1480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1E9A-E513-4E95-A50D-10FF5EE87958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1BE0-8425-41E5-AD95-04932A5627D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16013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1E9A-E513-4E95-A50D-10FF5EE87958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1BE0-8425-41E5-AD95-04932A5627D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785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1E9A-E513-4E95-A50D-10FF5EE87958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1BE0-8425-41E5-AD95-04932A562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45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1E9A-E513-4E95-A50D-10FF5EE87958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1BE0-8425-41E5-AD95-04932A5627D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545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1E9A-E513-4E95-A50D-10FF5EE87958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1BE0-8425-41E5-AD95-04932A5627DC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37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1E9A-E513-4E95-A50D-10FF5EE87958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1BE0-8425-41E5-AD95-04932A562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280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1E9A-E513-4E95-A50D-10FF5EE87958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1BE0-8425-41E5-AD95-04932A562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982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1E9A-E513-4E95-A50D-10FF5EE87958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1BE0-8425-41E5-AD95-04932A562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433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B691E9A-E513-4E95-A50D-10FF5EE87958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11BE0-8425-41E5-AD95-04932A562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466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B691E9A-E513-4E95-A50D-10FF5EE87958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11BE0-8425-41E5-AD95-04932A562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036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B691E9A-E513-4E95-A50D-10FF5EE87958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1E11BE0-8425-41E5-AD95-04932A562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568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ru/photo/1333975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06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015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25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цветок, растение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E879416D-199B-4C09-8CFA-93DE814A92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4887"/>
            <a:ext cx="12192000" cy="882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592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812180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цветок, растение, сиреневый, зеленый&#10;&#10;Описание создано автоматически">
            <a:extLst>
              <a:ext uri="{FF2B5EF4-FFF2-40B4-BE49-F238E27FC236}">
                <a16:creationId xmlns:a16="http://schemas.microsoft.com/office/drawing/2014/main" id="{D4D3D720-4A97-45D2-A2C3-CD8A04064B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9B522279-F5D3-4490-9F89-467BE9C4C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6676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Похожее изображение">
            <a:extLst>
              <a:ext uri="{FF2B5EF4-FFF2-40B4-BE49-F238E27FC236}">
                <a16:creationId xmlns:a16="http://schemas.microsoft.com/office/drawing/2014/main" id="{0B8B640F-7BC0-4ED8-85AD-ADA8E851F7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5" b="845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843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Парный танец в детском саду картинки">
            <a:extLst>
              <a:ext uri="{FF2B5EF4-FFF2-40B4-BE49-F238E27FC236}">
                <a16:creationId xmlns:a16="http://schemas.microsoft.com/office/drawing/2014/main" id="{6D06B827-F516-472F-BE98-B3F5C6748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460" y="-35843"/>
            <a:ext cx="9621080" cy="689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886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5C6B59-9EF3-4956-9C88-6DC9D7A836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214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133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18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ваза, цветок, внутренний, растение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53CF178C-196B-43F2-BEC5-D551AB355F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" r="1" b="16595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726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еда, стол, внутренний, пол&#10;&#10;Описание создано автоматически">
            <a:extLst>
              <a:ext uri="{FF2B5EF4-FFF2-40B4-BE49-F238E27FC236}">
                <a16:creationId xmlns:a16="http://schemas.microsoft.com/office/drawing/2014/main" id="{495319D4-6A09-483F-8E18-CA5CA50A4D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7" r="1" b="23998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759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DB81DB-4E30-46AD-9E39-2B228067A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28"/>
            <a:ext cx="12188952" cy="684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9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62" y="158262"/>
            <a:ext cx="4762500" cy="650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4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962617"/>
      </p:ext>
    </p:extLst>
  </p:cSld>
  <p:clrMapOvr>
    <a:masterClrMapping/>
  </p:clrMapOvr>
  <p:transition spd="slow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198" y="0"/>
            <a:ext cx="89238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Широкоэкранный</PresentationFormat>
  <Paragraphs>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Garamond</vt:lpstr>
      <vt:lpstr>Wingdings 2</vt:lpstr>
      <vt:lpstr>HDOfficeLightV0</vt:lpstr>
      <vt:lpstr>1_HDOfficeLightV0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 Зоценко</dc:creator>
  <cp:lastModifiedBy>Оксана Зоценко</cp:lastModifiedBy>
  <cp:revision>5</cp:revision>
  <dcterms:created xsi:type="dcterms:W3CDTF">2019-03-03T21:36:48Z</dcterms:created>
  <dcterms:modified xsi:type="dcterms:W3CDTF">2019-03-03T22:12:19Z</dcterms:modified>
</cp:coreProperties>
</file>