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1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5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0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2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4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4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1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6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0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2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C501-9E78-40DF-91AE-31BA90D9151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099A-22F5-465F-9794-0A4E147C2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75021" y="1518565"/>
            <a:ext cx="62720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ПРЕЗЕНТАЦИЯ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  «ВРЕМЕНА ГОДА»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Журавлева </a:t>
            </a:r>
            <a:r>
              <a:rPr lang="ru-RU" sz="2800" dirty="0" smtClean="0">
                <a:solidFill>
                  <a:schemeClr val="bg1"/>
                </a:solidFill>
              </a:rPr>
              <a:t>И.Г. 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smtClean="0">
                <a:solidFill>
                  <a:schemeClr val="bg1"/>
                </a:solidFill>
              </a:rPr>
              <a:t>Воспитатель </a:t>
            </a:r>
            <a:r>
              <a:rPr lang="ru-RU" sz="2800" dirty="0" smtClean="0">
                <a:solidFill>
                  <a:schemeClr val="bg1"/>
                </a:solidFill>
              </a:rPr>
              <a:t>8 гр. МБДОУ №</a:t>
            </a:r>
            <a:r>
              <a:rPr lang="ru-RU" sz="2800" dirty="0" smtClean="0">
                <a:solidFill>
                  <a:schemeClr val="bg1"/>
                </a:solidFill>
              </a:rPr>
              <a:t>144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г. Воронеж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31820"/>
            <a:ext cx="11732653" cy="631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8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67425"/>
            <a:ext cx="11771290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44699"/>
            <a:ext cx="11500834" cy="634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7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206062"/>
            <a:ext cx="11629622" cy="646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9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80303"/>
            <a:ext cx="11088710" cy="638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2" y="244699"/>
            <a:ext cx="11462198" cy="649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9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244699"/>
            <a:ext cx="11140226" cy="641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8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7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0" y="138545"/>
            <a:ext cx="11719774" cy="64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1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0" y="365125"/>
            <a:ext cx="11346286" cy="636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67425"/>
            <a:ext cx="11565228" cy="645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5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4" y="217632"/>
            <a:ext cx="11539471" cy="645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90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93182"/>
            <a:ext cx="11629623" cy="638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8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231820"/>
            <a:ext cx="11809927" cy="642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1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20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32</cp:revision>
  <dcterms:created xsi:type="dcterms:W3CDTF">2020-03-30T11:39:08Z</dcterms:created>
  <dcterms:modified xsi:type="dcterms:W3CDTF">2020-03-30T17:38:50Z</dcterms:modified>
</cp:coreProperties>
</file>