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57" r:id="rId4"/>
    <p:sldId id="262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374" autoAdjust="0"/>
  </p:normalViewPr>
  <p:slideViewPr>
    <p:cSldViewPr snapToGrid="0">
      <p:cViewPr varScale="1">
        <p:scale>
          <a:sx n="69" d="100"/>
          <a:sy n="69" d="100"/>
        </p:scale>
        <p:origin x="774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3C501-9E78-40DF-91AE-31BA90D91519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4099A-22F5-465F-9794-0A4E147C2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615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3C501-9E78-40DF-91AE-31BA90D91519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4099A-22F5-465F-9794-0A4E147C2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159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3C501-9E78-40DF-91AE-31BA90D91519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4099A-22F5-465F-9794-0A4E147C2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907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3C501-9E78-40DF-91AE-31BA90D91519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4099A-22F5-465F-9794-0A4E147C2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426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3C501-9E78-40DF-91AE-31BA90D91519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4099A-22F5-465F-9794-0A4E147C2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647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3C501-9E78-40DF-91AE-31BA90D91519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4099A-22F5-465F-9794-0A4E147C2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512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3C501-9E78-40DF-91AE-31BA90D91519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4099A-22F5-465F-9794-0A4E147C2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148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3C501-9E78-40DF-91AE-31BA90D91519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4099A-22F5-465F-9794-0A4E147C2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712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3C501-9E78-40DF-91AE-31BA90D91519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4099A-22F5-465F-9794-0A4E147C2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864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3C501-9E78-40DF-91AE-31BA90D91519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4099A-22F5-465F-9794-0A4E147C2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009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3C501-9E78-40DF-91AE-31BA90D91519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4099A-22F5-465F-9794-0A4E147C2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726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3C501-9E78-40DF-91AE-31BA90D91519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4099A-22F5-465F-9794-0A4E147C2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59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1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975021" y="1518565"/>
            <a:ext cx="627201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dirty="0" smtClean="0">
                <a:solidFill>
                  <a:schemeClr val="bg1"/>
                </a:solidFill>
              </a:rPr>
              <a:t>ПРЕЗЕНТАЦИЯ</a:t>
            </a:r>
          </a:p>
          <a:p>
            <a:pPr algn="ctr"/>
            <a:r>
              <a:rPr lang="ru-RU" sz="7200" dirty="0" smtClean="0">
                <a:solidFill>
                  <a:schemeClr val="bg1"/>
                </a:solidFill>
              </a:rPr>
              <a:t>  «ВРЕМЕНА ГОДА»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Журавлева </a:t>
            </a:r>
            <a:r>
              <a:rPr lang="ru-RU" sz="2800" dirty="0" smtClean="0">
                <a:solidFill>
                  <a:schemeClr val="bg1"/>
                </a:solidFill>
              </a:rPr>
              <a:t>И.Г.  </a:t>
            </a:r>
            <a:endParaRPr lang="ru-RU" sz="2800" dirty="0">
              <a:solidFill>
                <a:schemeClr val="bg1"/>
              </a:solidFill>
            </a:endParaRPr>
          </a:p>
          <a:p>
            <a:r>
              <a:rPr lang="ru-RU" sz="2800" smtClean="0">
                <a:solidFill>
                  <a:schemeClr val="bg1"/>
                </a:solidFill>
              </a:rPr>
              <a:t>Воспитатель </a:t>
            </a:r>
            <a:r>
              <a:rPr lang="ru-RU" sz="2800" dirty="0" smtClean="0">
                <a:solidFill>
                  <a:schemeClr val="bg1"/>
                </a:solidFill>
              </a:rPr>
              <a:t>8 гр. МБДОУ №</a:t>
            </a:r>
            <a:r>
              <a:rPr lang="ru-RU" sz="2800" dirty="0" smtClean="0">
                <a:solidFill>
                  <a:schemeClr val="bg1"/>
                </a:solidFill>
              </a:rPr>
              <a:t>144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 г. Воронеж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843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99" y="231820"/>
            <a:ext cx="11732653" cy="6310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9085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20" y="167425"/>
            <a:ext cx="11771290" cy="652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256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24" y="244699"/>
            <a:ext cx="11500834" cy="6349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1677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63" y="206062"/>
            <a:ext cx="11629622" cy="6465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8396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86" y="180303"/>
            <a:ext cx="11088710" cy="6387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0553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72" y="244699"/>
            <a:ext cx="11462198" cy="6490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092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18" y="244699"/>
            <a:ext cx="11140226" cy="6413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53884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8672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58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00" y="138545"/>
            <a:ext cx="11719774" cy="649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75173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20" y="365125"/>
            <a:ext cx="11346286" cy="6366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5072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87" y="167425"/>
            <a:ext cx="11565228" cy="6452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5256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64" y="217632"/>
            <a:ext cx="11539471" cy="6456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490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77" y="193182"/>
            <a:ext cx="11629623" cy="6387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081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77" y="231820"/>
            <a:ext cx="11809927" cy="6426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3117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87</TotalTime>
  <Words>20</Words>
  <Application>Microsoft Office PowerPoint</Application>
  <PresentationFormat>Широкоэкранный</PresentationFormat>
  <Paragraphs>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32</cp:revision>
  <dcterms:created xsi:type="dcterms:W3CDTF">2020-03-30T11:39:08Z</dcterms:created>
  <dcterms:modified xsi:type="dcterms:W3CDTF">2020-03-30T17:38:50Z</dcterms:modified>
</cp:coreProperties>
</file>