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F0F5B7-D6B6-4B19-934A-1BABF8F430A5}" type="datetimeFigureOut">
              <a:rPr lang="ru-RU" smtClean="0"/>
              <a:t>26.11.2015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40AED4-338B-4954-AB16-4187732FB9C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764704"/>
            <a:ext cx="7851648" cy="14401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i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Путешествие в зимний лес в Воронежский заповедник</a:t>
            </a:r>
          </a:p>
        </p:txBody>
      </p:sp>
      <p:pic>
        <p:nvPicPr>
          <p:cNvPr id="1026" name="Picture 2" descr="D:\Детский сад\зима\1879302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01144"/>
            <a:ext cx="57606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41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етский сад\зима\im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4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Детский сад\зима\следы лис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96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Детский сад\зима\следы каба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4664"/>
            <a:ext cx="9143999" cy="645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1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Детский сад\зима\следы лос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4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Детский сад\зима\следы бел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19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Детский сад\зима\след вол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81337" y="-904664"/>
            <a:ext cx="638132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94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Детский сад\зима\0_8279e_ce44f11a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4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Детский сад\зима\заячий сле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6886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5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Детский сад\зима\zimnyaya_priroda_zimoy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672"/>
            <a:ext cx="9144000" cy="63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3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Детский сад\зима\[CooL GuY] {{a2zRG}} (4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307182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4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етский сад\зима\DSC05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88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етский сад\зим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4000" cy="64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5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ский сад\зима\121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5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ский сад\зима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11215"/>
            <a:ext cx="4248472" cy="31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Детский сад\зима\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9246"/>
            <a:ext cx="4333681" cy="28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Детский сад\зима\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2434"/>
            <a:ext cx="3024336" cy="310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Детский сад\зима\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420" y="3717032"/>
            <a:ext cx="384003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9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етский сад\зима\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7457">
            <a:off x="683569" y="2780928"/>
            <a:ext cx="4752528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Детский сад\зима\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331320" cy="315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3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ский сад\зима\sykebarn9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0728"/>
            <a:ext cx="914400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2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Детский сад\зима\in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3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7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D:\Детский сад\зима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036496" cy="62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89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</TotalTime>
  <Words>7</Words>
  <Application>Microsoft Office PowerPoint</Application>
  <PresentationFormat>Экран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Путешествие в зимний лес в Воронежский заповедник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зимний лес в Воронежский заповедник</dc:title>
  <dc:creator>Анатолий</dc:creator>
  <cp:lastModifiedBy>DNS</cp:lastModifiedBy>
  <cp:revision>27</cp:revision>
  <dcterms:created xsi:type="dcterms:W3CDTF">2015-11-19T13:38:12Z</dcterms:created>
  <dcterms:modified xsi:type="dcterms:W3CDTF">2015-11-26T04:44:55Z</dcterms:modified>
</cp:coreProperties>
</file>