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-1363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0F5B7-D6B6-4B19-934A-1BABF8F430A5}" type="datetimeFigureOut">
              <a:rPr lang="ru-RU" smtClean="0"/>
              <a:t>26.11.2015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0AED4-338B-4954-AB16-4187732FB9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0F5B7-D6B6-4B19-934A-1BABF8F430A5}" type="datetimeFigureOut">
              <a:rPr lang="ru-RU" smtClean="0"/>
              <a:t>26.11.2015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0AED4-338B-4954-AB16-4187732FB9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0F5B7-D6B6-4B19-934A-1BABF8F430A5}" type="datetimeFigureOut">
              <a:rPr lang="ru-RU" smtClean="0"/>
              <a:t>26.11.2015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0AED4-338B-4954-AB16-4187732FB9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0F5B7-D6B6-4B19-934A-1BABF8F430A5}" type="datetimeFigureOut">
              <a:rPr lang="ru-RU" smtClean="0"/>
              <a:t>26.11.2015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0AED4-338B-4954-AB16-4187732FB9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0F5B7-D6B6-4B19-934A-1BABF8F430A5}" type="datetimeFigureOut">
              <a:rPr lang="ru-RU" smtClean="0"/>
              <a:t>26.11.2015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0AED4-338B-4954-AB16-4187732FB9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0F5B7-D6B6-4B19-934A-1BABF8F430A5}" type="datetimeFigureOut">
              <a:rPr lang="ru-RU" smtClean="0"/>
              <a:t>26.11.2015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0AED4-338B-4954-AB16-4187732FB9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0F5B7-D6B6-4B19-934A-1BABF8F430A5}" type="datetimeFigureOut">
              <a:rPr lang="ru-RU" smtClean="0"/>
              <a:t>26.11.2015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0AED4-338B-4954-AB16-4187732FB9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0F5B7-D6B6-4B19-934A-1BABF8F430A5}" type="datetimeFigureOut">
              <a:rPr lang="ru-RU" smtClean="0"/>
              <a:t>26.11.2015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0AED4-338B-4954-AB16-4187732FB9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0F5B7-D6B6-4B19-934A-1BABF8F430A5}" type="datetimeFigureOut">
              <a:rPr lang="ru-RU" smtClean="0"/>
              <a:t>26.11.2015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0AED4-338B-4954-AB16-4187732FB9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0F5B7-D6B6-4B19-934A-1BABF8F430A5}" type="datetimeFigureOut">
              <a:rPr lang="ru-RU" smtClean="0"/>
              <a:t>26.11.2015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0AED4-338B-4954-AB16-4187732FB9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0F5B7-D6B6-4B19-934A-1BABF8F430A5}" type="datetimeFigureOut">
              <a:rPr lang="ru-RU" smtClean="0"/>
              <a:t>26.11.2015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540AED4-338B-4954-AB16-4187732FB9C6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BF0F5B7-D6B6-4B19-934A-1BABF8F430A5}" type="datetimeFigureOut">
              <a:rPr lang="ru-RU" smtClean="0"/>
              <a:t>26.11.2015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540AED4-338B-4954-AB16-4187732FB9C6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764704"/>
            <a:ext cx="7851648" cy="144016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i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Путешествие в зимний лес в Воронежский заповедник</a:t>
            </a:r>
          </a:p>
        </p:txBody>
      </p:sp>
      <p:pic>
        <p:nvPicPr>
          <p:cNvPr id="1026" name="Picture 2" descr="D:\Детский сад\зима\18793024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401144"/>
            <a:ext cx="5760640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1413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Детский сад\зима\img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6672"/>
            <a:ext cx="9144000" cy="6381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447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Детский сад\зима\следы лисы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2"/>
            <a:ext cx="9144000" cy="6381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796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Детский сад\зима\следы кабан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04664"/>
            <a:ext cx="9143999" cy="6453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0154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:\Детский сад\зима\следы лос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2"/>
            <a:ext cx="9144000" cy="6381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1422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Детский сад\зима\следы бел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2"/>
            <a:ext cx="9144000" cy="6381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1199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:\Детский сад\зима\след волк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381337" y="-904664"/>
            <a:ext cx="6381328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6941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D:\Детский сад\зима\0_8279e_ce44f11a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48680"/>
            <a:ext cx="9144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2407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D:\Детский сад\зима\заячий след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0"/>
            <a:ext cx="568863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9525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D:\Детский сад\зима\zimnyaya_priroda_zimoy_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6672"/>
            <a:ext cx="9144000" cy="6381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6355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D:\Детский сад\зима\[CooL GuY] {{a2zRG}} (4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2"/>
            <a:ext cx="9307182" cy="6381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8403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Детский сад\зима\DSC051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2"/>
            <a:ext cx="9144000" cy="6381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188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Детский сад\зима\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663"/>
            <a:ext cx="9144000" cy="645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7563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Детский сад\зима\1217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664"/>
            <a:ext cx="9144000" cy="6453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958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Детский сад\зима\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411215"/>
            <a:ext cx="4248472" cy="3186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Детский сад\зима\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509246"/>
            <a:ext cx="4333681" cy="2886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D:\Детский сад\зима\0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82434"/>
            <a:ext cx="3024336" cy="3107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D:\Детский сад\зима\0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6420" y="3717032"/>
            <a:ext cx="3840036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259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Детский сад\зима\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7457">
            <a:off x="683569" y="2780928"/>
            <a:ext cx="4752528" cy="356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Детский сад\зима\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60648"/>
            <a:ext cx="4331320" cy="3155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9355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Детский сад\зима\sykebarn9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980728"/>
            <a:ext cx="9144000" cy="587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7269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Детский сад\зима\in00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3"/>
            <a:ext cx="9144000" cy="6381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3706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D:\Детский сад\зима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9036496" cy="6285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389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109</TotalTime>
  <Words>7</Words>
  <Application>Microsoft Office PowerPoint</Application>
  <PresentationFormat>Экран (4:3)</PresentationFormat>
  <Paragraphs>1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Поток</vt:lpstr>
      <vt:lpstr>Путешествие в зимний лес в Воронежский заповедник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Путешествие в зимний лес в Воронежский заповедник</dc:title>
  <dc:creator>Анатолий</dc:creator>
  <cp:lastModifiedBy>DNS</cp:lastModifiedBy>
  <cp:revision>27</cp:revision>
  <dcterms:created xsi:type="dcterms:W3CDTF">2015-11-19T13:38:12Z</dcterms:created>
  <dcterms:modified xsi:type="dcterms:W3CDTF">2015-11-26T04:44:55Z</dcterms:modified>
</cp:coreProperties>
</file>