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44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994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12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56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83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91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53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65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47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891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99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C6800-D6E1-4680-A653-F093BD605FC6}" type="datetimeFigureOut">
              <a:rPr lang="ru-RU" smtClean="0"/>
              <a:t>16.03.2021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B407E-1214-4247-A3DD-F76279F032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47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17" Type="http://schemas.openxmlformats.org/officeDocument/2006/relationships/image" Target="../media/image21.png"/><Relationship Id="rId2" Type="http://schemas.openxmlformats.org/officeDocument/2006/relationships/image" Target="../media/image6.jpeg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28600" y="1122363"/>
            <a:ext cx="11849100" cy="9096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Акция «Покормите птиц зимой»</a:t>
            </a:r>
            <a:endParaRPr lang="ru-RU" b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55600" y="2286000"/>
            <a:ext cx="11442700" cy="4343400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МБДОУ «Детский сад общеразвивающего вида № 144»</a:t>
            </a:r>
          </a:p>
          <a:p>
            <a:r>
              <a:rPr lang="ru-RU" sz="3600" i="1" dirty="0" smtClean="0"/>
              <a:t>Средняя группа № 13 (5 лет)</a:t>
            </a:r>
          </a:p>
          <a:p>
            <a:r>
              <a:rPr lang="ru-RU" sz="3600" i="1" dirty="0" smtClean="0"/>
              <a:t>Воспитатели: </a:t>
            </a:r>
            <a:r>
              <a:rPr lang="ru-RU" sz="3600" i="1" dirty="0"/>
              <a:t>К</a:t>
            </a:r>
            <a:r>
              <a:rPr lang="ru-RU" sz="3600" i="1" dirty="0" smtClean="0"/>
              <a:t>озлова Людмила Константиновна</a:t>
            </a:r>
          </a:p>
          <a:p>
            <a:r>
              <a:rPr lang="ru-RU" sz="3600" i="1" dirty="0" err="1" smtClean="0"/>
              <a:t>Скибитская</a:t>
            </a:r>
            <a:r>
              <a:rPr lang="ru-RU" sz="3600" i="1" dirty="0" smtClean="0"/>
              <a:t> Юлия Николаевна</a:t>
            </a:r>
          </a:p>
          <a:p>
            <a:r>
              <a:rPr lang="ru-RU" sz="3600" i="1" dirty="0" smtClean="0"/>
              <a:t>Тел. +7-930-403-66-85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val="8399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37" y="465032"/>
            <a:ext cx="3863763" cy="6164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44500" y="1536700"/>
            <a:ext cx="53968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Кормушка для птиц.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изготовления: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Палочки для мороженого;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Краски (акварель, гуашь или акриловые)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Клей универсальный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Пленка самоклеящаяся прозрачная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Тесьма (ширина 0,6мм)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Шишки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3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" y="177800"/>
            <a:ext cx="1200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Предварительная беседа о зимующих птицах  и корме для них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62575"/>
            <a:ext cx="4330700" cy="3248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00" y="762575"/>
            <a:ext cx="4483100" cy="3362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0" y="3667124"/>
            <a:ext cx="4102100" cy="3076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228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1102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сводной таблицы о птицах, которые могут прилететь на кормушку и вариантах корма для них.</a:t>
            </a: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8" y="1567671"/>
            <a:ext cx="1621421" cy="1165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573" y="1567671"/>
            <a:ext cx="1198229" cy="117434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36" y="1567670"/>
            <a:ext cx="1285271" cy="1165223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49" y="1579124"/>
            <a:ext cx="1172887" cy="1165223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55" y="1579124"/>
            <a:ext cx="1501006" cy="1165224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868" y="1599118"/>
            <a:ext cx="1266871" cy="1142897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871" y="1589073"/>
            <a:ext cx="1151662" cy="1142897"/>
          </a:xfrm>
          <a:prstGeom prst="rect">
            <a:avLst/>
          </a:prstGeom>
          <a:noFill/>
        </p:spPr>
      </p:pic>
      <p:pic>
        <p:nvPicPr>
          <p:cNvPr id="14" name="Рисунок 1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112" y="1531797"/>
            <a:ext cx="1158829" cy="1133684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2" y="3233978"/>
            <a:ext cx="1621421" cy="1163736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32" y="3233978"/>
            <a:ext cx="1198229" cy="115479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839" y="3260102"/>
            <a:ext cx="1107440" cy="1154796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09" y="3278272"/>
            <a:ext cx="1297486" cy="1154796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89" y="3229508"/>
            <a:ext cx="1508172" cy="116373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77942" y="3278272"/>
            <a:ext cx="1552785" cy="1163736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053" y="3278272"/>
            <a:ext cx="1643536" cy="1163736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1" y="4898798"/>
            <a:ext cx="1621421" cy="11428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26532" y="4898798"/>
            <a:ext cx="1172663" cy="11488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24761" y="4948823"/>
            <a:ext cx="1257605" cy="1138401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10" y="5000277"/>
            <a:ext cx="1181797" cy="11309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11784" y="4988328"/>
            <a:ext cx="1499957" cy="1142879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836" y="4988310"/>
            <a:ext cx="1151662" cy="1142897"/>
          </a:xfrm>
          <a:prstGeom prst="rect">
            <a:avLst/>
          </a:prstGeom>
          <a:noFill/>
        </p:spPr>
      </p:pic>
      <p:pic>
        <p:nvPicPr>
          <p:cNvPr id="28" name="Рисунок 2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84" y="4997523"/>
            <a:ext cx="1158829" cy="113368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91699" y="5004797"/>
            <a:ext cx="1268078" cy="114005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8000" y="6144848"/>
            <a:ext cx="1168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Регулярность пополнения кормушки кормом: ежедневно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05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400" y="0"/>
            <a:ext cx="9309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изготовления кормушки.</a:t>
            </a:r>
          </a:p>
          <a:p>
            <a:pPr algn="ctr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Подготовка палочек.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6" y="1102355"/>
            <a:ext cx="3617334" cy="270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6" y="4038600"/>
            <a:ext cx="3617334" cy="270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127881"/>
            <a:ext cx="2608534" cy="3486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3112696"/>
            <a:ext cx="2718238" cy="3632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15" y="2163605"/>
            <a:ext cx="3876469" cy="2900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53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1000" y="266700"/>
            <a:ext cx="6056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Моделирование на плоскости.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9" y="3761720"/>
            <a:ext cx="3841279" cy="2880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9" y="789920"/>
            <a:ext cx="3784600" cy="2838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789920"/>
            <a:ext cx="3784600" cy="2838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299" y="3776361"/>
            <a:ext cx="3821757" cy="2866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06" y="2209145"/>
            <a:ext cx="4617794" cy="3463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96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0500" y="127000"/>
            <a:ext cx="468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Сборка кормушки.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97770"/>
            <a:ext cx="245745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3921125"/>
            <a:ext cx="3594100" cy="269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75" y="1005681"/>
            <a:ext cx="3679825" cy="2759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914400"/>
            <a:ext cx="4276725" cy="570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006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7500" y="444500"/>
            <a:ext cx="7051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Размещение кормушки на участке группы.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1460500"/>
            <a:ext cx="5486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1460500"/>
            <a:ext cx="5486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68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300" y="3111500"/>
            <a:ext cx="858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Фотоматериалы, иллюстрирующие участие группы в акции, сделаны воспитателями группы Козловой Людмилой Константиновной и </a:t>
            </a:r>
            <a:r>
              <a:rPr lang="ru-RU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Скибитской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Юлией Николаевной.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4291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157</Words>
  <Application>Microsoft Office PowerPoint</Application>
  <PresentationFormat>Широкоэкранный</PresentationFormat>
  <Paragraphs>23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Book Antiqua</vt:lpstr>
      <vt:lpstr>Calibri</vt:lpstr>
      <vt:lpstr>Calibri Light</vt:lpstr>
      <vt:lpstr>Times New Roman</vt:lpstr>
      <vt:lpstr>Тема Office</vt:lpstr>
      <vt:lpstr>Акция «Покормите птиц зимой»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Козлова</dc:creator>
  <cp:lastModifiedBy>Людмила Козлова</cp:lastModifiedBy>
  <cp:revision>16</cp:revision>
  <dcterms:created xsi:type="dcterms:W3CDTF">2021-03-15T12:16:39Z</dcterms:created>
  <dcterms:modified xsi:type="dcterms:W3CDTF">2021-03-16T13:32:17Z</dcterms:modified>
</cp:coreProperties>
</file>