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7" r:id="rId7"/>
    <p:sldId id="263" r:id="rId8"/>
    <p:sldId id="262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9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2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4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5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2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2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6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0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3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C546-C91E-47E3-A02F-440C7D7992D6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C6D4-FA6A-442B-A306-6B69245CD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МБДОУ Детский сад общеразвивающего вида №144. город Воронеж.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Дети  и родители 2-ой средней группы.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Воспитатели 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Петренко Евгения Ивановна,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Бакалова</a:t>
            </a:r>
            <a:r>
              <a:rPr lang="ru-RU" dirty="0" smtClean="0">
                <a:solidFill>
                  <a:schemeClr val="tx1"/>
                </a:solidFill>
              </a:rPr>
              <a:t> Наталия Николаевна т. 89515629734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0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Наши рисунки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4774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Кормушки на нашем участке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50967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«Покормите птиц зимой».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Совместно с родителями изготовили кормушки, развесили на прогулочном участке, каждый день во время прогулки дети накладывают корм птицам. Кормятся из наших кормушек: вороны, синицы, галки и сороки.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Так же, дети с родителями сделали  странички с рассказами  и стихами о птицах. Сделали поделки на тему: «Покормите птиц зимой». 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Были проведены занятия, </a:t>
            </a:r>
            <a:r>
              <a:rPr lang="ru-RU" dirty="0"/>
              <a:t>н</a:t>
            </a:r>
            <a:r>
              <a:rPr lang="ru-RU" dirty="0" smtClean="0"/>
              <a:t>аправленные на ознакомление детей со значимостью проведения акции и бережного отношения </a:t>
            </a:r>
            <a:r>
              <a:rPr lang="ru-RU" smtClean="0"/>
              <a:t>к природному миру.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08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БЕСЕДЫ О НЕОБХОДИМОСТИ ПОДКАРМЛИВАТЬ ПТИЦ ЗИМОЙ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Работа была проведена в виде проекта с родителями.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Дети кормили птиц и на территории своих </a:t>
            </a:r>
            <a:r>
              <a:rPr lang="ru-RU" dirty="0" smtClean="0">
                <a:solidFill>
                  <a:prstClr val="black"/>
                </a:solidFill>
              </a:rPr>
              <a:t>дворов.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Было сделано все для того, чтобы дети запомнили важность помощи птицам зимой.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8814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«С заботой о братьях наших меньших.»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07" y="1600200"/>
            <a:ext cx="3641985" cy="4525963"/>
          </a:xfrm>
        </p:spPr>
      </p:pic>
    </p:spTree>
    <p:extLst>
      <p:ext uri="{BB962C8B-B14F-4D97-AF65-F5344CB8AC3E}">
        <p14:creationId xmlns:p14="http://schemas.microsoft.com/office/powerpoint/2010/main" val="34743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 С заботой о братьях наших меньших»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7532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Странички с рассказами и стихами о птицах, для самодельной книжки.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2223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ЛЕПКА: «Покорми птиц зимой»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768000" cy="5076000"/>
          </a:xfrm>
        </p:spPr>
      </p:pic>
    </p:spTree>
    <p:extLst>
      <p:ext uri="{BB962C8B-B14F-4D97-AF65-F5344CB8AC3E}">
        <p14:creationId xmlns:p14="http://schemas.microsoft.com/office/powerpoint/2010/main" val="223439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Наши поделки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761724" cy="5066484"/>
          </a:xfrm>
        </p:spPr>
      </p:pic>
    </p:spTree>
    <p:extLst>
      <p:ext uri="{BB962C8B-B14F-4D97-AF65-F5344CB8AC3E}">
        <p14:creationId xmlns:p14="http://schemas.microsoft.com/office/powerpoint/2010/main" val="40872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Детский сад общеразвивающего вида №144. город Воронеж.  </vt:lpstr>
      <vt:lpstr>Кормушки на нашем участке</vt:lpstr>
      <vt:lpstr>«Покормите птиц зимой».</vt:lpstr>
      <vt:lpstr>БЕСЕДЫ О НЕОБХОДИМОСТИ ПОДКАРМЛИВАТЬ ПТИЦ ЗИМОЙ</vt:lpstr>
      <vt:lpstr>«С заботой о братьях наших меньших.»</vt:lpstr>
      <vt:lpstr>« С заботой о братьях наших меньших»</vt:lpstr>
      <vt:lpstr>Странички с рассказами и стихами о птицах, для самодельной книжки.</vt:lpstr>
      <vt:lpstr>ЛЕПКА: «Покорми птиц зимой»</vt:lpstr>
      <vt:lpstr>Наши поделки</vt:lpstr>
      <vt:lpstr>Наши рисунки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общеразвивающего вида №144. город Воронеж.  </dc:title>
  <dc:creator>Admin</dc:creator>
  <cp:lastModifiedBy>Admin</cp:lastModifiedBy>
  <cp:revision>11</cp:revision>
  <dcterms:created xsi:type="dcterms:W3CDTF">2021-03-15T18:10:19Z</dcterms:created>
  <dcterms:modified xsi:type="dcterms:W3CDTF">2021-03-15T19:31:39Z</dcterms:modified>
</cp:coreProperties>
</file>