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60" r:id="rId4"/>
    <p:sldId id="258" r:id="rId5"/>
    <p:sldId id="263" r:id="rId6"/>
    <p:sldId id="259" r:id="rId7"/>
    <p:sldId id="264" r:id="rId8"/>
    <p:sldId id="265" r:id="rId9"/>
    <p:sldId id="266" r:id="rId10"/>
    <p:sldId id="267" r:id="rId11"/>
    <p:sldId id="268" r:id="rId12"/>
    <p:sldId id="27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98" autoAdjust="0"/>
  </p:normalViewPr>
  <p:slideViewPr>
    <p:cSldViewPr snapToGrid="0">
      <p:cViewPr varScale="1">
        <p:scale>
          <a:sx n="60" d="100"/>
          <a:sy n="60" d="100"/>
        </p:scale>
        <p:origin x="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3A96-A32E-4E16-9BB9-6712D94F7F98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45F00-8BE8-4997-9510-A2051786A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338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45F00-8BE8-4997-9510-A2051786AEF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7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022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91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5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24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7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62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178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92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2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27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E1831-A960-453B-9E84-29EFB664D06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58F16-DC9D-40BF-AD20-4947D344C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86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e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15E9012-3033-4802-9BCD-E8448D5B49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6035675"/>
          </a:xfrm>
        </p:spPr>
        <p:txBody>
          <a:bodyPr>
            <a:noAutofit/>
          </a:bodyPr>
          <a:lstStyle/>
          <a:p>
            <a:pPr algn="ctr"/>
            <a:r>
              <a:rPr lang="ru-RU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игровые технологии обучения в ДОУ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7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79" y="1"/>
            <a:ext cx="11756571" cy="1202266"/>
          </a:xfrm>
          <a:effectLst>
            <a:glow rad="127000">
              <a:schemeClr val="tx1"/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«Кто я и что я умею делать»</a:t>
            </a:r>
          </a:p>
        </p:txBody>
      </p:sp>
      <p:pic>
        <p:nvPicPr>
          <p:cNvPr id="5" name="Объект 4" descr="Изображение выглядит как пол, ребенок, внутренний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F25AD47-0BD9-4C44-A403-B6A21D655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3" y="1202267"/>
            <a:ext cx="10059433" cy="5658431"/>
          </a:xfrm>
        </p:spPr>
      </p:pic>
    </p:spTree>
    <p:extLst>
      <p:ext uri="{BB962C8B-B14F-4D97-AF65-F5344CB8AC3E}">
        <p14:creationId xmlns:p14="http://schemas.microsoft.com/office/powerpoint/2010/main" val="3489536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FC5FB-F921-430D-8D86-9506ED8B4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534"/>
            <a:ext cx="12192000" cy="12191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я повар и приготовила для вас горячую картошку в мундирах.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«Горячая картошка»</a:t>
            </a:r>
          </a:p>
        </p:txBody>
      </p:sp>
      <p:pic>
        <p:nvPicPr>
          <p:cNvPr id="7" name="Объект 6" descr="Изображение выглядит как пол, внутренний, ребенок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2F18AF5-ECB2-4B71-998C-6E5B86DC7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60" y="1318053"/>
            <a:ext cx="9895474" cy="5566204"/>
          </a:xfrm>
        </p:spPr>
      </p:pic>
    </p:spTree>
    <p:extLst>
      <p:ext uri="{BB962C8B-B14F-4D97-AF65-F5344CB8AC3E}">
        <p14:creationId xmlns:p14="http://schemas.microsoft.com/office/powerpoint/2010/main" val="199711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292E2-5F30-4935-A0FF-37F538E28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686" y="1"/>
            <a:ext cx="10464114" cy="182562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Где растёт картошка?   (В деревне)</a:t>
            </a:r>
            <a:br>
              <a:rPr lang="ru-RU" b="1" dirty="0"/>
            </a:br>
            <a:r>
              <a:rPr lang="ru-RU" b="1" dirty="0"/>
              <a:t>На чём поедем?		  (На поезде)</a:t>
            </a:r>
            <a:br>
              <a:rPr lang="ru-RU" b="1" dirty="0"/>
            </a:br>
            <a:r>
              <a:rPr lang="ru-RU" b="1" dirty="0"/>
              <a:t>Надо купить билеты.</a:t>
            </a:r>
            <a:endParaRPr lang="ru-RU" dirty="0"/>
          </a:p>
        </p:txBody>
      </p:sp>
      <p:pic>
        <p:nvPicPr>
          <p:cNvPr id="5" name="Объект 4" descr="Изображение выглядит как внутренний, стена, пол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2B644BA-CABC-489C-8D37-639ADC2C9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8" y="1825625"/>
            <a:ext cx="8946443" cy="5032374"/>
          </a:xfrm>
        </p:spPr>
      </p:pic>
    </p:spTree>
    <p:extLst>
      <p:ext uri="{BB962C8B-B14F-4D97-AF65-F5344CB8AC3E}">
        <p14:creationId xmlns:p14="http://schemas.microsoft.com/office/powerpoint/2010/main" val="3813591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A4AB9-6A30-4F88-830E-E3F78C06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629" y="0"/>
            <a:ext cx="7151369" cy="1997741"/>
          </a:xfrm>
        </p:spPr>
        <p:txBody>
          <a:bodyPr>
            <a:noAutofit/>
          </a:bodyPr>
          <a:lstStyle/>
          <a:p>
            <a:r>
              <a:rPr lang="ru-RU" b="1" dirty="0"/>
              <a:t>Заняли места соответственно</a:t>
            </a:r>
            <a:br>
              <a:rPr lang="ru-RU" b="1" dirty="0"/>
            </a:br>
            <a:r>
              <a:rPr lang="ru-RU" b="1" dirty="0"/>
              <a:t>	билетам. Поехали!</a:t>
            </a:r>
          </a:p>
        </p:txBody>
      </p:sp>
      <p:pic>
        <p:nvPicPr>
          <p:cNvPr id="7" name="Объект 6" descr="Изображение выглядит как ребенок, человек, внутренний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14EDDC6-BD23-48BA-8BEB-90D547666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19" y="1997741"/>
            <a:ext cx="7837714" cy="4860259"/>
          </a:xfrm>
        </p:spPr>
      </p:pic>
      <p:pic>
        <p:nvPicPr>
          <p:cNvPr id="9" name="Рисунок 8" descr="Изображение выглядит как внутренний, человек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82535B9-2FFF-4C69-80E7-FA8DE4DA9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8685" y="908685"/>
            <a:ext cx="6858000" cy="5040630"/>
          </a:xfrm>
          <a:prstGeom prst="rect">
            <a:avLst/>
          </a:prstGeom>
        </p:spPr>
      </p:pic>
      <p:pic>
        <p:nvPicPr>
          <p:cNvPr id="10" name="ПАровозик из Ромашково">
            <a:hlinkClick r:id="" action="ppaction://media"/>
            <a:extLst>
              <a:ext uri="{FF2B5EF4-FFF2-40B4-BE49-F238E27FC236}">
                <a16:creationId xmlns:a16="http://schemas.microsoft.com/office/drawing/2014/main" id="{552F6BC3-826B-40E3-BE7F-FE9E7892C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5067" y="998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1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D629A-60F4-416B-AC3A-212D09E1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224463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Нас встречает…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        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гимнастика 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«</a:t>
            </a:r>
            <a:r>
              <a:rPr lang="ru-RU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Хомка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Объект 4" descr="Изображение выглядит как пол, человек, внутренний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786308D-C82B-4F6C-BAAC-59CA3DC71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807" y="3208151"/>
            <a:ext cx="6445193" cy="3625421"/>
          </a:xfrm>
        </p:spPr>
      </p:pic>
      <p:pic>
        <p:nvPicPr>
          <p:cNvPr id="7" name="Рисунок 6" descr="Изображение выглядит как пол, внутренний, челове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7A2F725-555B-4075-A4FB-0735CFF20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942"/>
            <a:ext cx="6445193" cy="36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06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BC198-538E-4C38-8B5B-D355CE504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1"/>
            <a:ext cx="12056533" cy="1354666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вот и бабушка. Она расскажет сказку «Теремок»</a:t>
            </a:r>
          </a:p>
        </p:txBody>
      </p:sp>
      <p:pic>
        <p:nvPicPr>
          <p:cNvPr id="5" name="Объект 4" descr="Изображение выглядит как пол, внутренний, стена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6D0DD90-0220-4E14-BDEE-2FE314F69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1075706"/>
            <a:ext cx="7044267" cy="3962400"/>
          </a:xfrm>
        </p:spPr>
      </p:pic>
      <p:pic>
        <p:nvPicPr>
          <p:cNvPr id="7" name="Рисунок 6" descr="Изображение выглядит как пол, внутренний, стена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D53B558-60FE-4DEA-A220-1706F6874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91" y="3089188"/>
            <a:ext cx="6700109" cy="376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45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80BB7-E750-49C4-89F0-29ADC31A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430897" cy="1690688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Дождик пошёл. Дети превратились в капельки. 					Капля раз…</a:t>
            </a:r>
          </a:p>
        </p:txBody>
      </p:sp>
      <p:pic>
        <p:nvPicPr>
          <p:cNvPr id="5" name="Объект 4" descr="Изображение выглядит как внутренний, стена, стол, сиди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247AB89-22C1-4E16-9610-4E11FDEA3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28" y="1508318"/>
            <a:ext cx="9510544" cy="5349681"/>
          </a:xfrm>
        </p:spPr>
      </p:pic>
    </p:spTree>
    <p:extLst>
      <p:ext uri="{BB962C8B-B14F-4D97-AF65-F5344CB8AC3E}">
        <p14:creationId xmlns:p14="http://schemas.microsoft.com/office/powerpoint/2010/main" val="854337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F5652-95BA-4157-AA9B-A10BBF1D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8" y="1"/>
            <a:ext cx="11573691" cy="130628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Капельки превратились в ручеёк.</a:t>
            </a:r>
          </a:p>
        </p:txBody>
      </p:sp>
      <p:pic>
        <p:nvPicPr>
          <p:cNvPr id="5" name="Объект 4" descr="Изображение выглядит как внутренний, пол, стена, сто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0AA2C6C-149A-4E2F-9F5A-45D1D760F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06" y="1258094"/>
            <a:ext cx="9955387" cy="5599905"/>
          </a:xfrm>
        </p:spPr>
      </p:pic>
    </p:spTree>
    <p:extLst>
      <p:ext uri="{BB962C8B-B14F-4D97-AF65-F5344CB8AC3E}">
        <p14:creationId xmlns:p14="http://schemas.microsoft.com/office/powerpoint/2010/main" val="423399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D19C9-01D5-412D-A47B-DC9B2E99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1368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Выглянуло солнышко и мы будем загорать на берегу реки</a:t>
            </a:r>
            <a:r>
              <a:rPr lang="ru-RU" dirty="0"/>
              <a:t>.</a:t>
            </a:r>
          </a:p>
        </p:txBody>
      </p:sp>
      <p:pic>
        <p:nvPicPr>
          <p:cNvPr id="5" name="Объект 4" descr="Изображение выглядит как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15679FF-210A-445F-89C5-33AE2B56B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3" y="1136822"/>
            <a:ext cx="10170982" cy="5721177"/>
          </a:xfrm>
        </p:spPr>
      </p:pic>
    </p:spTree>
    <p:extLst>
      <p:ext uri="{BB962C8B-B14F-4D97-AF65-F5344CB8AC3E}">
        <p14:creationId xmlns:p14="http://schemas.microsoft.com/office/powerpoint/2010/main" val="2322909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94C80-B208-4C25-8246-0A7D54B58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6" y="1"/>
            <a:ext cx="11982994" cy="1515290"/>
          </a:xfrm>
        </p:spPr>
        <p:txBody>
          <a:bodyPr/>
          <a:lstStyle/>
          <a:p>
            <a:r>
              <a:rPr lang="ru-RU" b="1" dirty="0"/>
              <a:t>Бабушка приготовила нам «Волшебный мешочек». Угадайте что там?</a:t>
            </a:r>
          </a:p>
        </p:txBody>
      </p:sp>
      <p:pic>
        <p:nvPicPr>
          <p:cNvPr id="5" name="Объект 4" descr="Изображение выглядит как внутренний, пол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293F9A4-CB35-40F6-BAB0-DB85A5634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49" y="1354667"/>
            <a:ext cx="9783702" cy="5503332"/>
          </a:xfrm>
        </p:spPr>
      </p:pic>
    </p:spTree>
    <p:extLst>
      <p:ext uri="{BB962C8B-B14F-4D97-AF65-F5344CB8AC3E}">
        <p14:creationId xmlns:p14="http://schemas.microsoft.com/office/powerpoint/2010/main" val="2895896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8FBEA1-01F5-49EF-8C86-694F43467716}"/>
              </a:ext>
            </a:extLst>
          </p:cNvPr>
          <p:cNvSpPr/>
          <p:nvPr/>
        </p:nvSpPr>
        <p:spPr>
          <a:xfrm>
            <a:off x="240632" y="192505"/>
            <a:ext cx="64970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48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представляет собой особую деятельность, которая расцветает в детские годы и сопровождает человека на протяжении всей его жизни. </a:t>
            </a:r>
          </a:p>
        </p:txBody>
      </p:sp>
      <p:pic>
        <p:nvPicPr>
          <p:cNvPr id="4" name="Рисунок 3" descr="Изображение выглядит как внутренний, человек, ребено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2F09285-943C-4DF5-98E0-B5BF7B377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78" y="779878"/>
            <a:ext cx="6858000" cy="52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95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80773-B6D4-435F-A018-C33502778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38395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Клубнику съели слизни. Помогут только ёжики</a:t>
            </a:r>
            <a:r>
              <a:rPr lang="ru-RU" sz="4000" dirty="0"/>
              <a:t>.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«Ёжик»</a:t>
            </a:r>
          </a:p>
        </p:txBody>
      </p:sp>
      <p:pic>
        <p:nvPicPr>
          <p:cNvPr id="5" name="Объект 4" descr="Изображение выглядит как пол, внутренний, окно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F97E7FE-50D2-4118-8AC4-70858F8B0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6592709" cy="3708399"/>
          </a:xfrm>
        </p:spPr>
      </p:pic>
      <p:pic>
        <p:nvPicPr>
          <p:cNvPr id="7" name="Рисунок 6" descr="Изображение выглядит как визитка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F05BFEC-705E-4BC7-9430-0CC508731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92" y="3149600"/>
            <a:ext cx="6592708" cy="37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45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25359-D681-4E09-8DCE-19A0614F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246" y="1"/>
            <a:ext cx="3204754" cy="516731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Ёжики нам прислали песню.</a:t>
            </a:r>
          </a:p>
        </p:txBody>
      </p:sp>
      <p:pic>
        <p:nvPicPr>
          <p:cNvPr id="4" name="Ёжик">
            <a:hlinkClick r:id="" action="ppaction://media"/>
            <a:extLst>
              <a:ext uri="{FF2B5EF4-FFF2-40B4-BE49-F238E27FC236}">
                <a16:creationId xmlns:a16="http://schemas.microsoft.com/office/drawing/2014/main" id="{1054693C-47EA-49FE-9014-249E9723222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9851" y="5167313"/>
            <a:ext cx="609600" cy="609600"/>
          </a:xfrm>
        </p:spPr>
      </p:pic>
      <p:pic>
        <p:nvPicPr>
          <p:cNvPr id="1026" name="Picture 2" descr="Похожее изображение">
            <a:extLst>
              <a:ext uri="{FF2B5EF4-FFF2-40B4-BE49-F238E27FC236}">
                <a16:creationId xmlns:a16="http://schemas.microsoft.com/office/drawing/2014/main" id="{A4C23395-D1B9-41E5-8A70-CA2CC9457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"/>
            <a:ext cx="8734697" cy="614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88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AFB0D-A333-4DFD-8936-FCC8BC4A0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33" y="1"/>
            <a:ext cx="11954934" cy="3944982"/>
          </a:xfrm>
        </p:spPr>
        <p:txBody>
          <a:bodyPr>
            <a:noAutofit/>
          </a:bodyPr>
          <a:lstStyle/>
          <a:p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игры нет, и не может быть полноценного умственного развития. 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огромное светлое окно , через которое «в духовный мир ребёнка вливается живительный поток представлений, понятий. Игра – это искра, зажигающая огонёк пытливости и любознательности».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									,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64EF9C-C71B-49B4-957E-56EA92A22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36435"/>
            <a:ext cx="10515600" cy="2612571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38732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1F72F-A74C-47E1-8796-2CE15912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числу современных образовательных технологий можно отнести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17F28-A010-465F-9912-9553F2D83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5" y="1690688"/>
            <a:ext cx="11241505" cy="5167311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технологии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проектной деятельности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исследовательской деятельности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Информационно-коммуникационные технологии (ИКТ)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игровые технологии (ОИТ)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Личностно-ориентированные технологии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портфолио дошкольника и воспитателя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«ТРИЗ»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</p:txBody>
      </p:sp>
      <p:pic>
        <p:nvPicPr>
          <p:cNvPr id="5" name="Рисунок 4" descr="Изображение выглядит как ребенок, человек, мальчик, малень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EFADD77-CB6F-40E4-82D2-50E06FE580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84" y="3910264"/>
            <a:ext cx="3930315" cy="29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6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B0E4C8-A75C-43C2-BB3E-E145F115C8DF}"/>
              </a:ext>
            </a:extLst>
          </p:cNvPr>
          <p:cNvSpPr/>
          <p:nvPr/>
        </p:nvSpPr>
        <p:spPr>
          <a:xfrm>
            <a:off x="223934" y="410547"/>
            <a:ext cx="11719249" cy="59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36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«игровые педагогические технологии» </a:t>
            </a:r>
            <a:r>
              <a:rPr lang="ru-RU" sz="360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достаточно обширную группу методов и приемов организации педагогического процесса в форме различных </a:t>
            </a:r>
            <a:r>
              <a:rPr lang="ru-RU" sz="3600" b="1" i="1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игр.</a:t>
            </a:r>
          </a:p>
          <a:p>
            <a:r>
              <a:rPr lang="ru-RU" sz="36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от игр вообще </a:t>
            </a:r>
            <a:r>
              <a:rPr lang="ru-RU" sz="36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игра </a:t>
            </a:r>
            <a:r>
              <a:rPr lang="ru-RU" sz="360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существенным признаком четко поставленной </a:t>
            </a:r>
            <a:r>
              <a:rPr lang="ru-RU" sz="36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целью обучения </a:t>
            </a:r>
            <a:r>
              <a:rPr lang="ru-RU" sz="360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соответствующим ей </a:t>
            </a:r>
            <a:r>
              <a:rPr lang="ru-RU" sz="36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педагогическим результатом</a:t>
            </a:r>
            <a:r>
              <a:rPr lang="ru-RU" sz="360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могут быть обоснованы, выделены в явном виде и характеризуются учебно-познавательной направленностью.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00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524158-E4AD-485F-BC56-183BF532B4D6}"/>
              </a:ext>
            </a:extLst>
          </p:cNvPr>
          <p:cNvSpPr/>
          <p:nvPr/>
        </p:nvSpPr>
        <p:spPr>
          <a:xfrm>
            <a:off x="485192" y="485192"/>
            <a:ext cx="1112208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ru-RU" altLang="ru-RU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компонент игровой технологии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непосредственное и систематическое общение педагога и детей. </a:t>
            </a:r>
          </a:p>
          <a:p>
            <a:pPr>
              <a:lnSpc>
                <a:spcPct val="80000"/>
              </a:lnSpc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Её значение: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активизирует воспитанников;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познавательный интерес;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вызывает эмоциональный подъём;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творчества;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концентрирует время занятий за счёт чётко сформулированных условий игры; </a:t>
            </a:r>
          </a:p>
          <a:p>
            <a:pPr>
              <a:lnSpc>
                <a:spcPct val="80000"/>
              </a:lnSpc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позволяет педагогу варьировать стратегию и тактику игровых действий за счёт усложнения или упрощения игровых задач в зависимости от уровня освоения материала. </a:t>
            </a:r>
          </a:p>
        </p:txBody>
      </p:sp>
    </p:spTree>
    <p:extLst>
      <p:ext uri="{BB962C8B-B14F-4D97-AF65-F5344CB8AC3E}">
        <p14:creationId xmlns:p14="http://schemas.microsoft.com/office/powerpoint/2010/main" val="1526581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78F41-2BE0-4221-A70B-C48509FBE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48" y="0"/>
            <a:ext cx="11698014" cy="2901102"/>
          </a:xfrm>
        </p:spPr>
        <p:txBody>
          <a:bodyPr>
            <a:normAutofit fontScale="90000"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Одним из актуальных трендов современного дошкольного образования является: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игровой деятельности как ведущего вида деятельности дошкольников»</a:t>
            </a:r>
          </a:p>
        </p:txBody>
      </p:sp>
      <p:pic>
        <p:nvPicPr>
          <p:cNvPr id="5" name="Объект 4" descr="Изображение выглядит как человек, внутренний, ребенок, малень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B57BA62-AC31-44F9-ACB9-77DAD6444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9" y="2949676"/>
            <a:ext cx="5094790" cy="3723947"/>
          </a:xfrm>
        </p:spPr>
      </p:pic>
      <p:pic>
        <p:nvPicPr>
          <p:cNvPr id="7" name="Рисунок 6" descr="Изображение выглядит как человек, ребенок, внутренний, маль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072BCE2-DF01-4A30-81C3-C4C64625F05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60" y="2901102"/>
            <a:ext cx="5094791" cy="382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57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248DC-6B8F-4897-A4E3-8ED71AB23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378373"/>
            <a:ext cx="11666483" cy="2877590"/>
          </a:xfrm>
        </p:spPr>
        <p:txBody>
          <a:bodyPr>
            <a:normAutofit/>
          </a:bodyPr>
          <a:lstStyle/>
          <a:p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играли мы играли и нисколько не устали!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FA00C8-48F9-4744-A98A-992D9BFC47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dirty="0"/>
              <a:t>Младшая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477121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07796-B8C6-4E2F-8FEE-FA2A309C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Приветствие</a:t>
            </a:r>
            <a:b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Собрались все дети </a:t>
            </a:r>
            <a:r>
              <a:rPr lang="ru-RU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круг…</a:t>
            </a:r>
          </a:p>
        </p:txBody>
      </p:sp>
      <p:pic>
        <p:nvPicPr>
          <p:cNvPr id="5" name="Объект 4" descr="Изображение выглядит как внутренний, пол, ребено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5B40573-9DA1-4BAB-B0CC-E872644D2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10" y="1690689"/>
            <a:ext cx="8946443" cy="5032374"/>
          </a:xfrm>
        </p:spPr>
      </p:pic>
    </p:spTree>
    <p:extLst>
      <p:ext uri="{BB962C8B-B14F-4D97-AF65-F5344CB8AC3E}">
        <p14:creationId xmlns:p14="http://schemas.microsoft.com/office/powerpoint/2010/main" val="1984883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20219-7951-49C0-8A16-C26028F8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7" y="0"/>
            <a:ext cx="10657490" cy="212737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правила: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Слушать меня внимательно.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Один говорит, другие слушают.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Хочешь сказать, подними руку.</a:t>
            </a:r>
          </a:p>
        </p:txBody>
      </p:sp>
      <p:pic>
        <p:nvPicPr>
          <p:cNvPr id="7" name="Объект 6" descr="Изображение выглядит как внутренний, пол, человек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E00E354-D8CE-4236-B8EA-E8F4D130F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89" y="2127379"/>
            <a:ext cx="8410221" cy="4730750"/>
          </a:xfrm>
        </p:spPr>
      </p:pic>
    </p:spTree>
    <p:extLst>
      <p:ext uri="{BB962C8B-B14F-4D97-AF65-F5344CB8AC3E}">
        <p14:creationId xmlns:p14="http://schemas.microsoft.com/office/powerpoint/2010/main" val="3506300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514</TotalTime>
  <Words>228</Words>
  <Application>Microsoft Office PowerPoint</Application>
  <PresentationFormat>Широкоэкранный</PresentationFormat>
  <Paragraphs>46</Paragraphs>
  <Slides>22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Современные игровые технологии обучения в ДОУ</vt:lpstr>
      <vt:lpstr>Презентация PowerPoint</vt:lpstr>
      <vt:lpstr>К числу современных образовательных технологий можно отнести</vt:lpstr>
      <vt:lpstr>Презентация PowerPoint</vt:lpstr>
      <vt:lpstr>Презентация PowerPoint</vt:lpstr>
      <vt:lpstr> Одним из актуальных трендов современного дошкольного образования является: «Поддержка игровой деятельности как ведущего вида деятельности дошкольников»</vt:lpstr>
      <vt:lpstr>Мы играли мы играли и нисколько не устали!</vt:lpstr>
      <vt:lpstr>Приветствие Собрались все дети вв круг…</vt:lpstr>
      <vt:lpstr>Три правила: 1. Слушать меня внимательно. 2. Один говорит, другие слушают. 3. Хочешь сказать, подними руку.</vt:lpstr>
      <vt:lpstr>Игра «Кто я и что я умею делать»</vt:lpstr>
      <vt:lpstr>А я повар и приготовила для вас горячую картошку в мундирах. Игра «Горячая картошка»</vt:lpstr>
      <vt:lpstr>Где растёт картошка?   (В деревне) На чём поедем?    (На поезде) Надо купить билеты.</vt:lpstr>
      <vt:lpstr>Заняли места соответственно  билетам. Поехали!</vt:lpstr>
      <vt:lpstr> Нас встречает…                 Зрительная гимнастика           «Хомка»</vt:lpstr>
      <vt:lpstr>А вот и бабушка. Она расскажет сказку «Теремок»</vt:lpstr>
      <vt:lpstr>Дождик пошёл. Дети превратились в капельки.      Капля раз…</vt:lpstr>
      <vt:lpstr>Капельки превратились в ручеёк.</vt:lpstr>
      <vt:lpstr>Выглянуло солнышко и мы будем загорать на берегу реки.</vt:lpstr>
      <vt:lpstr>Бабушка приготовила нам «Волшебный мешочек». Угадайте что там?</vt:lpstr>
      <vt:lpstr>Клубнику съели слизни. Помогут только ёжики. Лепка «Ёжик»</vt:lpstr>
      <vt:lpstr>Ёжики нам прислали песню.</vt:lpstr>
      <vt:lpstr>  «Без игры нет, и не может быть полноценного умственного развития.   Игра - это огромное светлое окно , через которое «в духовный мир ребёнка вливается живительный поток представлений, понятий. Игра – это искра, зажигающая огонёк пытливости и любознательности».           ,В.А.Сухомлинский.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 Зоценко</dc:creator>
  <cp:lastModifiedBy>Оксана Зоценко</cp:lastModifiedBy>
  <cp:revision>42</cp:revision>
  <dcterms:created xsi:type="dcterms:W3CDTF">2018-11-25T18:33:25Z</dcterms:created>
  <dcterms:modified xsi:type="dcterms:W3CDTF">2018-11-28T23:34:52Z</dcterms:modified>
</cp:coreProperties>
</file>