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302" r:id="rId12"/>
    <p:sldId id="292" r:id="rId13"/>
    <p:sldId id="298" r:id="rId14"/>
    <p:sldId id="301" r:id="rId15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912EAC1-7E8C-401B-A66B-3B4E486022B7}">
          <p14:sldIdLst>
            <p14:sldId id="265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302"/>
            <p14:sldId id="292"/>
            <p14:sldId id="298"/>
            <p14:sldId id="301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29" autoAdjust="0"/>
  </p:normalViewPr>
  <p:slideViewPr>
    <p:cSldViewPr showGuides="1">
      <p:cViewPr>
        <p:scale>
          <a:sx n="65" d="100"/>
          <a:sy n="65" d="100"/>
        </p:scale>
        <p:origin x="-1315" y="-864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8"/>
        <p:guide pos="6720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09.09.2021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09.09.2021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89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1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19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58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9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9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3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8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88825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888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888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888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548" y="5052546"/>
            <a:ext cx="7514056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825" y="3132290"/>
            <a:ext cx="956464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338" y="731519"/>
            <a:ext cx="8532178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943" y="376518"/>
            <a:ext cx="2742486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0997" y="731520"/>
            <a:ext cx="6437372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3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4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7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4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7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4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7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1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1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1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6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603" y="731520"/>
            <a:ext cx="8532178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8882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88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888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888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221" y="2172648"/>
            <a:ext cx="7953483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882" y="4607511"/>
            <a:ext cx="795858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602" y="731519"/>
            <a:ext cx="446111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1923" y="731520"/>
            <a:ext cx="446111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603" y="731520"/>
            <a:ext cx="446111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528" y="1400327"/>
            <a:ext cx="446111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789" y="731520"/>
            <a:ext cx="446111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399032"/>
            <a:ext cx="446111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3" y="2209801"/>
            <a:ext cx="4846851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092" y="731520"/>
            <a:ext cx="5354719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980" y="3497802"/>
            <a:ext cx="4517037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8882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8882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888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888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5346" y="1143000"/>
            <a:ext cx="5484971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211" y="1010486"/>
            <a:ext cx="4924203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38" y="4464421"/>
            <a:ext cx="850916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88825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8825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8882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8882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430" y="4372168"/>
            <a:ext cx="868108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603" y="732260"/>
            <a:ext cx="8532178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7457" y="6172201"/>
            <a:ext cx="3351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1" y="6172201"/>
            <a:ext cx="4469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8677" y="6172201"/>
            <a:ext cx="2437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068" y="2564904"/>
            <a:ext cx="6264696" cy="10367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Cambria"/>
              </a:rPr>
              <a:t>Развивающая предметно-пространственная среда кабинета учителя-логопеда</a:t>
            </a: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2565" y="4869160"/>
            <a:ext cx="4343401" cy="144016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err="1" smtClean="0"/>
              <a:t>Шумаева</a:t>
            </a:r>
            <a:r>
              <a:rPr lang="ru-RU" sz="2100" b="1" dirty="0" smtClean="0"/>
              <a:t> Г.С.  Учитель-логопед ВКК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/>
              <a:t>МБДОУ «Детский сад общеразвивающего вида №144»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/>
              <a:t>г. Воронежа Коминтерновского района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en-US" sz="3600" b="0" i="0" baseline="0" dirty="0" smtClean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2021-2022</a:t>
            </a:r>
            <a:r>
              <a:rPr lang="ru-RU" sz="3600" b="0" i="0" baseline="0" dirty="0" smtClean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 учебный год</a:t>
            </a:r>
            <a:endParaRPr lang="ru-RU" sz="3600" b="0" i="0" baseline="0" dirty="0">
              <a:solidFill>
                <a:srgbClr val="1E83DE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2044" y="5517232"/>
            <a:ext cx="5760640" cy="112474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3" y="-171400"/>
            <a:ext cx="4392487" cy="79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" t="1744" r="66"/>
          <a:stretch/>
        </p:blipFill>
        <p:spPr>
          <a:xfrm>
            <a:off x="1723289" y="836712"/>
            <a:ext cx="8814253" cy="5055299"/>
          </a:xfrm>
        </p:spPr>
      </p:pic>
    </p:spTree>
    <p:extLst>
      <p:ext uri="{BB962C8B-B14F-4D97-AF65-F5344CB8AC3E}">
        <p14:creationId xmlns:p14="http://schemas.microsoft.com/office/powerpoint/2010/main" xmlns="" val="22433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3933" y="5933020"/>
            <a:ext cx="7056783" cy="827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9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3" y="44061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7" r="30157"/>
          <a:stretch>
            <a:fillRect/>
          </a:stretch>
        </p:blipFill>
        <p:spPr>
          <a:xfrm>
            <a:off x="621804" y="548680"/>
            <a:ext cx="3977640" cy="56388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5" t="1" r="7801" b="4716"/>
          <a:stretch/>
        </p:blipFill>
        <p:spPr>
          <a:xfrm rot="10800000">
            <a:off x="4942284" y="1412776"/>
            <a:ext cx="7048079" cy="4702604"/>
          </a:xfrm>
        </p:spPr>
      </p:pic>
    </p:spTree>
    <p:extLst>
      <p:ext uri="{BB962C8B-B14F-4D97-AF65-F5344CB8AC3E}">
        <p14:creationId xmlns:p14="http://schemas.microsoft.com/office/powerpoint/2010/main" xmlns="" val="40257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5" r="18485"/>
          <a:stretch>
            <a:fillRect/>
          </a:stretch>
        </p:blipFill>
        <p:spPr>
          <a:xfrm>
            <a:off x="2580046" y="424290"/>
            <a:ext cx="6768752" cy="5302171"/>
          </a:xfr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34173" y="44061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1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090578" y="6097507"/>
            <a:ext cx="4095360" cy="351131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Подушки для релаксации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180" y="615625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765820" y="6031260"/>
            <a:ext cx="4536504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Стенд</a:t>
            </a:r>
          </a:p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</a:t>
            </a:r>
            <a:endParaRPr lang="ru-RU" sz="1800" dirty="0">
              <a:solidFill>
                <a:srgbClr val="FF9933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061627" y="6154836"/>
            <a:ext cx="4105826" cy="392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Консультирование </a:t>
            </a: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5" y="44061"/>
            <a:ext cx="5832647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9933"/>
                </a:solidFill>
              </a:rPr>
              <a:t>4</a:t>
            </a:r>
            <a:r>
              <a:rPr lang="ru-RU" sz="1800" b="1" dirty="0" smtClean="0">
                <a:solidFill>
                  <a:srgbClr val="FF9933"/>
                </a:solidFill>
              </a:rPr>
              <a:t>. </a:t>
            </a:r>
            <a:r>
              <a:rPr lang="ru-RU" sz="18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9933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" r="2984"/>
          <a:stretch>
            <a:fillRect/>
          </a:stretch>
        </p:blipFill>
        <p:spPr>
          <a:xfrm>
            <a:off x="7031039" y="396875"/>
            <a:ext cx="3976687" cy="5638800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" r="2260"/>
          <a:stretch/>
        </p:blipFill>
        <p:spPr>
          <a:xfrm rot="16200000">
            <a:off x="485004" y="1133441"/>
            <a:ext cx="5507242" cy="4288396"/>
          </a:xfrm>
        </p:spPr>
      </p:pic>
    </p:spTree>
    <p:extLst>
      <p:ext uri="{BB962C8B-B14F-4D97-AF65-F5344CB8AC3E}">
        <p14:creationId xmlns:p14="http://schemas.microsoft.com/office/powerpoint/2010/main" xmlns="" val="221321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32" b="2413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5" y="6237288"/>
            <a:ext cx="3961449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4870277" y="376660"/>
            <a:ext cx="4200826" cy="2648296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4735968" y="3374528"/>
            <a:ext cx="4310772" cy="27432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333774" y="329208"/>
            <a:ext cx="3978274" cy="2743200"/>
          </a:xfrm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1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9478788" y="1646806"/>
            <a:ext cx="235965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9478787" y="1484785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используется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игровая комната, включает в себя «Рабочий сектор», «Активный сектор», «Спокойный сектор»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08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4" r="23554"/>
          <a:stretch>
            <a:fillRect/>
          </a:stretch>
        </p:blipFill>
        <p:spPr>
          <a:xfrm>
            <a:off x="477788" y="332656"/>
            <a:ext cx="5616624" cy="60708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0356" y="1124744"/>
            <a:ext cx="6408712" cy="1185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1. Рабочий сектор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6460" y="3068960"/>
            <a:ext cx="4969255" cy="18288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>
                <a:latin typeface="Calibri" panose="020F0502020204030204" pitchFamily="34" charset="0"/>
              </a:rPr>
              <a:t>Рабочий </a:t>
            </a:r>
            <a:r>
              <a:rPr lang="ru-RU" dirty="0" smtClean="0">
                <a:latin typeface="Calibri" panose="020F0502020204030204" pitchFamily="34" charset="0"/>
              </a:rPr>
              <a:t>стол учителя-логопеда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67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3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6309320"/>
            <a:ext cx="3550920" cy="414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27138" y="-99392"/>
            <a:ext cx="4233768" cy="648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05" r="18105"/>
          <a:stretch>
            <a:fillRect/>
          </a:stretch>
        </p:blipFill>
        <p:spPr>
          <a:xfrm>
            <a:off x="4062620" y="548680"/>
            <a:ext cx="4020613" cy="569972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" t="74" r="45207" b="2152"/>
          <a:stretch/>
        </p:blipFill>
        <p:spPr>
          <a:xfrm>
            <a:off x="218820" y="1033455"/>
            <a:ext cx="3775586" cy="5153609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76" t="731" r="2049" b="591"/>
          <a:stretch/>
        </p:blipFill>
        <p:spPr>
          <a:xfrm>
            <a:off x="8182644" y="711734"/>
            <a:ext cx="3583859" cy="5564203"/>
          </a:xfrm>
        </p:spPr>
      </p:pic>
    </p:spTree>
    <p:extLst>
      <p:ext uri="{BB962C8B-B14F-4D97-AF65-F5344CB8AC3E}">
        <p14:creationId xmlns:p14="http://schemas.microsoft.com/office/powerpoint/2010/main" xmlns="" val="36946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693812" y="6031260"/>
            <a:ext cx="3277646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7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6" y="44061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765820" y="415925"/>
            <a:ext cx="4766554" cy="5638800"/>
          </a:xfrm>
        </p:spPr>
      </p:pic>
      <p:sp>
        <p:nvSpPr>
          <p:cNvPr id="12" name="Прямоугольник 11"/>
          <p:cNvSpPr/>
          <p:nvPr/>
        </p:nvSpPr>
        <p:spPr>
          <a:xfrm flipH="1">
            <a:off x="6451298" y="2508063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smtClean="0">
                <a:latin typeface="Calibri" panose="020F0502020204030204" pitchFamily="34" charset="0"/>
              </a:rPr>
              <a:t>Игры с крупой  , фасолью и природными материалами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3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4" y="6189041"/>
            <a:ext cx="4392486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2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6" y="44061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7246540" y="548680"/>
            <a:ext cx="3977640" cy="56388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981844" y="620688"/>
            <a:ext cx="3977640" cy="5638800"/>
          </a:xfrm>
        </p:spPr>
      </p:pic>
    </p:spTree>
    <p:extLst>
      <p:ext uri="{BB962C8B-B14F-4D97-AF65-F5344CB8AC3E}">
        <p14:creationId xmlns:p14="http://schemas.microsoft.com/office/powerpoint/2010/main" xmlns="" val="266446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26" b="12926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6" y="44061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0516" y="2204864"/>
            <a:ext cx="4824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smtClean="0">
                <a:latin typeface="Calibri" panose="020F0502020204030204" pitchFamily="34" charset="0"/>
              </a:rPr>
              <a:t>Игры для развития мелкой моторики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67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3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3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ru-RU" sz="1600" dirty="0">
                <a:solidFill>
                  <a:srgbClr val="407F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125860" y="6364560"/>
            <a:ext cx="4537207" cy="304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8" b="10808"/>
          <a:stretch>
            <a:fillRect/>
          </a:stretch>
        </p:blipFill>
        <p:spPr>
          <a:xfrm>
            <a:off x="2053121" y="624397"/>
            <a:ext cx="7822603" cy="6044963"/>
          </a:xfrm>
        </p:spPr>
      </p:pic>
    </p:spTree>
    <p:extLst>
      <p:ext uri="{BB962C8B-B14F-4D97-AF65-F5344CB8AC3E}">
        <p14:creationId xmlns:p14="http://schemas.microsoft.com/office/powerpoint/2010/main" xmlns="" val="38017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4" r="-46" b="243"/>
          <a:stretch/>
        </p:blipFill>
        <p:spPr>
          <a:xfrm rot="16200000">
            <a:off x="3823010" y="-420278"/>
            <a:ext cx="4612085" cy="78461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2044" y="5733256"/>
            <a:ext cx="5760640" cy="112474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фонематического слуха, закрепление лексико-грамматических категорий, развитие связной речи </a:t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3" y="44061"/>
            <a:ext cx="4392487" cy="79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1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207</Words>
  <Application>Microsoft Office PowerPoint</Application>
  <PresentationFormat>Произвольный</PresentationFormat>
  <Paragraphs>65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Развивающая предметно-пространственная среда кабинета учителя-логопеда</vt:lpstr>
      <vt:lpstr>Вход в группу, нижняя левая точка</vt:lpstr>
      <vt:lpstr>1. Рабочий сектор  </vt:lpstr>
      <vt:lpstr>Слайд 4</vt:lpstr>
      <vt:lpstr>Слайд 5</vt:lpstr>
      <vt:lpstr>1.6. Рабочий сектор  (методическая литература педагога)</vt:lpstr>
      <vt:lpstr>  Активный сектор   </vt:lpstr>
      <vt:lpstr>Слайд 8</vt:lpstr>
      <vt:lpstr>Игры на развитие фонематического слуха, закрепление лексико-грамматических категорий, развитие связной речи   </vt:lpstr>
      <vt:lpstr>Игры</vt:lpstr>
      <vt:lpstr>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2018-04-22T15:15:56Z</dcterms:created>
  <dcterms:modified xsi:type="dcterms:W3CDTF">2021-09-09T05:38:19Z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