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2" clrIdx="0">
    <p:extLst>
      <p:ext uri="{19B8F6BF-5375-455C-9EA6-DF929625EA0E}">
        <p15:presenceInfo xmlns:p15="http://schemas.microsoft.com/office/powerpoint/2012/main" xmlns="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96" d="100"/>
          <a:sy n="96" d="100"/>
        </p:scale>
        <p:origin x="-17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5T22:46:52.980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18-03-15T22:47:02.102" idx="2">
    <p:pos x="146" y="146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79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37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3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45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0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0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1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6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0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9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9508-E31A-4342-9327-14BEC28941D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A895-DA1E-4F8D-B23C-AC7FD7D57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5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841" y="-1478535"/>
            <a:ext cx="9144000" cy="2957070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Азбука подвижных игр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5921" y="507607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Инструктор по физической культуре </a:t>
            </a:r>
            <a:r>
              <a:rPr lang="ru-RU" sz="4000" dirty="0" err="1" smtClean="0"/>
              <a:t>Мандрыкина</a:t>
            </a:r>
            <a:r>
              <a:rPr lang="ru-RU" sz="4000" dirty="0" smtClean="0"/>
              <a:t> С.В., ВКК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05" y="3640920"/>
            <a:ext cx="2671935" cy="2438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810" y="1043721"/>
            <a:ext cx="6996222" cy="3935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90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57" y="1816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Подвижные игры и игровые упражнения малой интенсивности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2800" b="1" i="1" dirty="0" smtClean="0"/>
              <a:t>«В одну шеренгу становись!», «Пузырь», «Фигуры», «На зарядку!», «Запрещенное движение», «Воротца», «Повтори за мной!».</a:t>
            </a:r>
            <a:endParaRPr lang="ru-RU" sz="4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66" y="3925192"/>
            <a:ext cx="5127139" cy="288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157" y="3879591"/>
            <a:ext cx="5156644" cy="290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348" y="1476850"/>
            <a:ext cx="5126663" cy="288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582" y="1416216"/>
            <a:ext cx="5234457" cy="294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6929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38" y="365125"/>
            <a:ext cx="3060699" cy="618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263" y="365124"/>
            <a:ext cx="3126462" cy="618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4378" y="365125"/>
            <a:ext cx="5173128" cy="290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977" y="3643316"/>
            <a:ext cx="5173128" cy="290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161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365125"/>
            <a:ext cx="10245436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Игры соревновательной направленности</a:t>
            </a:r>
            <a:r>
              <a:rPr lang="ru-RU" sz="4000" b="1" i="1" dirty="0" smtClean="0"/>
              <a:t> «Переправа», «Гимнасты», «Кузнечики», «Кто самый ловкий!», «Кто быстрее до флажка!»</a:t>
            </a:r>
            <a:endParaRPr lang="ru-RU" sz="4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6" y="1786739"/>
            <a:ext cx="2475682" cy="4939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708" y="1786739"/>
            <a:ext cx="4252247" cy="2242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7"/>
          <a:stretch/>
        </p:blipFill>
        <p:spPr>
          <a:xfrm>
            <a:off x="3192042" y="1786739"/>
            <a:ext cx="3815942" cy="2660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7"/>
          <a:stretch/>
        </p:blipFill>
        <p:spPr>
          <a:xfrm>
            <a:off x="3160052" y="4541750"/>
            <a:ext cx="3847932" cy="219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708" y="4121725"/>
            <a:ext cx="4252247" cy="2604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915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-682528"/>
            <a:ext cx="10536384" cy="2497473"/>
          </a:xfrm>
        </p:spPr>
        <p:txBody>
          <a:bodyPr/>
          <a:lstStyle/>
          <a:p>
            <a:pPr algn="ctr"/>
            <a:r>
              <a:rPr lang="ru-RU" b="1" i="1" dirty="0" smtClean="0"/>
              <a:t>Игры - эстафеты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763" y="1041443"/>
            <a:ext cx="3922255" cy="261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05118" y="4002309"/>
            <a:ext cx="3830251" cy="2690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89" y="1085647"/>
            <a:ext cx="3893128" cy="259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264" y="1024949"/>
            <a:ext cx="3830252" cy="261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763" y="4044930"/>
            <a:ext cx="3922255" cy="267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89" y="4002309"/>
            <a:ext cx="3881725" cy="2682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623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Организация и методика проведения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Ознакомление с новой игрой (1,5-2 мин)</a:t>
            </a:r>
          </a:p>
          <a:p>
            <a:r>
              <a:rPr lang="ru-RU" dirty="0" smtClean="0"/>
              <a:t>Объяснение сюжетной игры:                                                                                                              - игровая цель                                                                                                                     - краткий образный рассказ                                                                                                       - распределение ролей</a:t>
            </a:r>
          </a:p>
          <a:p>
            <a:r>
              <a:rPr lang="ru-RU" dirty="0" smtClean="0"/>
              <a:t>Объяснение бессюжетной игры:                                                                                                         - последовательность игровых действий                                                                     - игровые правила                                                                                                               - сигнал                                                                                                                                     - местоположения играющих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510" y="1313008"/>
            <a:ext cx="2369126" cy="448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59636" y="2371724"/>
            <a:ext cx="2632362" cy="448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94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10"/>
          <a:stretch/>
        </p:blipFill>
        <p:spPr>
          <a:xfrm>
            <a:off x="0" y="207818"/>
            <a:ext cx="12205854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70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60" y="24950"/>
            <a:ext cx="10354340" cy="33350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Подвижная игра с правилами – </a:t>
            </a:r>
            <a:r>
              <a:rPr lang="ru-RU" dirty="0" smtClean="0"/>
              <a:t>это сознательная, активная деятельность ребенка, характеризующаяся  точным и своевременным выполнением заданий, связанных с обязательными для всех играющих правилами.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91515"/>
            <a:ext cx="10515600" cy="22854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802" y="3359955"/>
            <a:ext cx="4176162" cy="3466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2" y="3530009"/>
            <a:ext cx="6272483" cy="3264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77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59" y="129598"/>
            <a:ext cx="10515600" cy="412181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 Игра – </a:t>
            </a:r>
            <a:r>
              <a:rPr lang="ru-RU" i="1" dirty="0" smtClean="0"/>
              <a:t>это сама детская жизнь, инстинктивная, добровольная, спонтанная и естественная, связанная с исследованиями, общением и выражением себя, сочетающая действие и мысль, приносящая удовлетворение и ощущение успеха.                     </a:t>
            </a:r>
            <a:r>
              <a:rPr lang="ru-RU" sz="3100" i="1" dirty="0" smtClean="0"/>
              <a:t>(Из «Декларации прав ребенка на игру», принятой Международной Ассоциацией игр на воздухе в 1977году)</a:t>
            </a:r>
            <a:endParaRPr lang="ru-RU" sz="31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076" y="4479824"/>
            <a:ext cx="1400562" cy="22923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59" y="4294910"/>
            <a:ext cx="4334379" cy="244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276" y="4319920"/>
            <a:ext cx="4359563" cy="245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78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43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                   «Физическое развитие»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7508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Приобретение, накопление и обогащение двигательного опыта детей  (развитие психофизических качеств);</a:t>
            </a:r>
          </a:p>
          <a:p>
            <a:pPr lvl="0"/>
            <a:r>
              <a:rPr lang="ru-RU" dirty="0"/>
              <a:t>Формирование начальных представлений о некоторых видах спорта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Овладение подвижными играми с правилами;</a:t>
            </a:r>
            <a:endParaRPr lang="ru-RU" dirty="0"/>
          </a:p>
          <a:p>
            <a:pPr lvl="0"/>
            <a:r>
              <a:rPr lang="ru-RU" dirty="0"/>
              <a:t>Формирование целеустремленности и </a:t>
            </a:r>
            <a:r>
              <a:rPr lang="ru-RU" dirty="0" err="1"/>
              <a:t>саморегуляции</a:t>
            </a:r>
            <a:r>
              <a:rPr lang="ru-RU" dirty="0"/>
              <a:t> в двигательной сфере;</a:t>
            </a:r>
          </a:p>
          <a:p>
            <a:pPr lvl="0"/>
            <a:r>
              <a:rPr lang="ru-RU" dirty="0"/>
              <a:t>Становление ценностей здорового образа жизни и </a:t>
            </a:r>
            <a:r>
              <a:rPr lang="ru-RU" dirty="0" smtClean="0"/>
              <a:t>овладение их элементарными </a:t>
            </a:r>
            <a:r>
              <a:rPr lang="ru-RU" dirty="0"/>
              <a:t>нормами и правилами.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2509" y="0"/>
            <a:ext cx="2010385" cy="19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7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 игр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 Элементарные игры:</a:t>
            </a:r>
          </a:p>
          <a:p>
            <a:r>
              <a:rPr lang="ru-RU" dirty="0" smtClean="0"/>
              <a:t>Сюжетные подвижные игры</a:t>
            </a:r>
          </a:p>
          <a:p>
            <a:r>
              <a:rPr lang="ru-RU" dirty="0" smtClean="0"/>
              <a:t>Бессюжетные подвижные игры</a:t>
            </a:r>
          </a:p>
          <a:p>
            <a:r>
              <a:rPr lang="ru-RU" dirty="0" smtClean="0"/>
              <a:t>Игры – забавы (аттракционы, игры с пением и хороводные)                    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Сложные игры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К данной категории относятся спортивные игры. Это городки, бадминтон, настольный теннис, баскетбол, волейбол, хоккей, футбол. </a:t>
            </a:r>
            <a:r>
              <a:rPr lang="ru-RU" dirty="0"/>
              <a:t>В</a:t>
            </a:r>
            <a:r>
              <a:rPr lang="ru-RU" dirty="0" smtClean="0"/>
              <a:t> дошкольном возрасте используются лишь элементы            этих игр и дети играют в них по упрощенным правилам.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60" b="560"/>
          <a:stretch/>
        </p:blipFill>
        <p:spPr>
          <a:xfrm>
            <a:off x="8326583" y="453986"/>
            <a:ext cx="3643745" cy="247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212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1014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Элементарные подвижные игры классифицируются по: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054" y="1260764"/>
            <a:ext cx="10515600" cy="4749945"/>
          </a:xfrm>
        </p:spPr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вигательному содержанию (ОВД);</a:t>
            </a:r>
          </a:p>
          <a:p>
            <a:r>
              <a:rPr lang="ru-RU" dirty="0"/>
              <a:t>п</a:t>
            </a:r>
            <a:r>
              <a:rPr lang="ru-RU" dirty="0" smtClean="0"/>
              <a:t>редметам и пособиям, которые используются в игре (игры с мячом, лентами, обручами и т.п.);</a:t>
            </a:r>
          </a:p>
          <a:p>
            <a:r>
              <a:rPr lang="ru-RU" dirty="0"/>
              <a:t> </a:t>
            </a:r>
            <a:r>
              <a:rPr lang="ru-RU" dirty="0" smtClean="0"/>
              <a:t>степени подвижности (игры высокой, средней и низкой интенсивности).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163" y="3801990"/>
            <a:ext cx="4953001" cy="276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431" y="3801990"/>
            <a:ext cx="4805223" cy="274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38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472" y="0"/>
            <a:ext cx="595351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18" y="3080616"/>
            <a:ext cx="2838255" cy="37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9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Подвижные игры высокой интенсивности</a:t>
            </a:r>
            <a:br>
              <a:rPr lang="ru-RU" b="1" i="1" dirty="0" smtClean="0"/>
            </a:br>
            <a:r>
              <a:rPr lang="ru-RU" sz="3100" b="1" i="1" dirty="0" smtClean="0"/>
              <a:t>«Самолеты», «У медведя во бору», «Птенчики и кот», «Придумай движение», «Веселые снежки», «Игривые тюлени».</a:t>
            </a:r>
            <a:endParaRPr lang="ru-RU" sz="31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" y="1845035"/>
            <a:ext cx="4573924" cy="232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" y="4345134"/>
            <a:ext cx="4655128" cy="229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527" y="1845035"/>
            <a:ext cx="4572001" cy="2329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37" y="4345133"/>
            <a:ext cx="4572000" cy="2291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020" y="1845035"/>
            <a:ext cx="188421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7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19" y="193964"/>
            <a:ext cx="5098472" cy="3290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4" y="198581"/>
            <a:ext cx="5029200" cy="328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4" y="3737264"/>
            <a:ext cx="5029200" cy="3023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19" y="3737264"/>
            <a:ext cx="5278581" cy="3036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82658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338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Азбука подвижных игр</vt:lpstr>
      <vt:lpstr>Подвижная игра с правилами – это сознательная, активная деятельность ребенка, характеризующаяся  точным и своевременным выполнением заданий, связанных с обязательными для всех играющих правилами.</vt:lpstr>
      <vt:lpstr> Игра – это сама детская жизнь, инстинктивная, добровольная, спонтанная и естественная, связанная с исследованиями, общением и выражением себя, сочетающая действие и мысль, приносящая удовлетворение и ощущение успеха.                     (Из «Декларации прав ребенка на игру», принятой Международной Ассоциацией игр на воздухе в 1977году)</vt:lpstr>
      <vt:lpstr>Образовательная область                    «Физическое развитие» </vt:lpstr>
      <vt:lpstr>Классификация игр</vt:lpstr>
      <vt:lpstr>Элементарные подвижные игры классифицируются по:</vt:lpstr>
      <vt:lpstr>Слайд 7</vt:lpstr>
      <vt:lpstr>Подвижные игры высокой интенсивности «Самолеты», «У медведя во бору», «Птенчики и кот», «Придумай движение», «Веселые снежки», «Игривые тюлени».</vt:lpstr>
      <vt:lpstr>Слайд 9</vt:lpstr>
      <vt:lpstr>Подвижные игры и игровые упражнения малой интенсивности «В одну шеренгу становись!», «Пузырь», «Фигуры», «На зарядку!», «Запрещенное движение», «Воротца», «Повтори за мной!».</vt:lpstr>
      <vt:lpstr>Слайд 11</vt:lpstr>
      <vt:lpstr>Игры соревновательной направленности «Переправа», «Гимнасты», «Кузнечики», «Кто самый ловкий!», «Кто быстрее до флажка!»</vt:lpstr>
      <vt:lpstr>Игры - эстафеты</vt:lpstr>
      <vt:lpstr>Организация и методика проведения игры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юбь</dc:title>
  <dc:creator>Светлана</dc:creator>
  <cp:lastModifiedBy>ret</cp:lastModifiedBy>
  <cp:revision>70</cp:revision>
  <dcterms:created xsi:type="dcterms:W3CDTF">2018-03-15T19:02:24Z</dcterms:created>
  <dcterms:modified xsi:type="dcterms:W3CDTF">2018-11-19T07:44:19Z</dcterms:modified>
</cp:coreProperties>
</file>